
<file path=[Content_Types].xml><?xml version="1.0" encoding="utf-8"?>
<Types xmlns="http://schemas.openxmlformats.org/package/2006/content-types">
  <Default Extension="1" ContentType="image/jpeg"/>
  <Default Extension="2" ContentType="image/png"/>
  <Default Extension="3" ContentType="image/jpeg"/>
  <Default Extension="4" ContentType="image/pn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media/image30.2" ContentType="image/jpeg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696" r:id="rId4"/>
    <p:sldMasterId id="2147483704" r:id="rId5"/>
  </p:sldMasterIdLst>
  <p:notesMasterIdLst>
    <p:notesMasterId r:id="rId42"/>
  </p:notesMasterIdLst>
  <p:handoutMasterIdLst>
    <p:handoutMasterId r:id="rId43"/>
  </p:handoutMasterIdLst>
  <p:sldIdLst>
    <p:sldId id="870" r:id="rId6"/>
    <p:sldId id="1195" r:id="rId7"/>
    <p:sldId id="1239" r:id="rId8"/>
    <p:sldId id="1207" r:id="rId9"/>
    <p:sldId id="1208" r:id="rId10"/>
    <p:sldId id="1209" r:id="rId11"/>
    <p:sldId id="1212" r:id="rId12"/>
    <p:sldId id="1213" r:id="rId13"/>
    <p:sldId id="1240" r:id="rId14"/>
    <p:sldId id="1214" r:id="rId15"/>
    <p:sldId id="1211" r:id="rId16"/>
    <p:sldId id="1210" r:id="rId17"/>
    <p:sldId id="1215" r:id="rId18"/>
    <p:sldId id="1220" r:id="rId19"/>
    <p:sldId id="1221" r:id="rId20"/>
    <p:sldId id="1216" r:id="rId21"/>
    <p:sldId id="1241" r:id="rId22"/>
    <p:sldId id="1245" r:id="rId23"/>
    <p:sldId id="1234" r:id="rId24"/>
    <p:sldId id="1227" r:id="rId25"/>
    <p:sldId id="1243" r:id="rId26"/>
    <p:sldId id="1226" r:id="rId27"/>
    <p:sldId id="1228" r:id="rId28"/>
    <p:sldId id="1229" r:id="rId29"/>
    <p:sldId id="1230" r:id="rId30"/>
    <p:sldId id="1231" r:id="rId31"/>
    <p:sldId id="1233" r:id="rId32"/>
    <p:sldId id="1232" r:id="rId33"/>
    <p:sldId id="1222" r:id="rId34"/>
    <p:sldId id="1237" r:id="rId35"/>
    <p:sldId id="1238" r:id="rId36"/>
    <p:sldId id="1225" r:id="rId37"/>
    <p:sldId id="1242" r:id="rId38"/>
    <p:sldId id="1224" r:id="rId39"/>
    <p:sldId id="1235" r:id="rId40"/>
    <p:sldId id="1193" r:id="rId41"/>
  </p:sldIdLst>
  <p:sldSz cx="12192000" cy="6858000"/>
  <p:notesSz cx="7099300" cy="10234613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Default Section" id="{247DEF23-3854-446C-BEF1-724099E2B01D}">
          <p14:sldIdLst>
            <p14:sldId id="870"/>
            <p14:sldId id="1195"/>
            <p14:sldId id="1239"/>
            <p14:sldId id="1207"/>
            <p14:sldId id="1208"/>
            <p14:sldId id="1209"/>
            <p14:sldId id="1212"/>
            <p14:sldId id="1213"/>
            <p14:sldId id="1240"/>
            <p14:sldId id="1214"/>
            <p14:sldId id="1211"/>
            <p14:sldId id="1210"/>
            <p14:sldId id="1215"/>
            <p14:sldId id="1220"/>
            <p14:sldId id="1221"/>
            <p14:sldId id="1216"/>
            <p14:sldId id="1241"/>
            <p14:sldId id="1245"/>
            <p14:sldId id="1234"/>
            <p14:sldId id="1227"/>
            <p14:sldId id="1243"/>
            <p14:sldId id="1226"/>
            <p14:sldId id="1228"/>
            <p14:sldId id="1229"/>
            <p14:sldId id="1230"/>
            <p14:sldId id="1231"/>
            <p14:sldId id="1233"/>
            <p14:sldId id="1232"/>
            <p14:sldId id="1222"/>
            <p14:sldId id="1237"/>
            <p14:sldId id="1238"/>
            <p14:sldId id="1225"/>
            <p14:sldId id="1242"/>
            <p14:sldId id="1224"/>
            <p14:sldId id="1235"/>
            <p14:sldId id="119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orient="horz" pos="4320" userDrawn="1">
          <p15:clr>
            <a:srgbClr val="A4A3A4"/>
          </p15:clr>
        </p15:guide>
        <p15:guide id="3" pos="14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A18620E-D3FF-568C-BC90-6C92C935393C}" name="Òscar Mones" initials="ÒM" userId="Òscar Mones" providerId="None"/>
  <p188:author id="{4A15B575-B268-FEC9-93F1-F366D66B0AA3}" name="Prasis Poudel" initials="PP" userId="S::prasis@nce.edu.np::947035c3-ce85-4baf-b192-071becaebb16" providerId="AD"/>
  <p188:author id="{D8EF7FBD-ADA5-E02E-3499-5350C755E3CD}" name="Muhammad Imran" initials="MI" userId="S::mimran@integration.org::1c32cb22-e383-4c45-b0c8-4d1090e76acb" providerId="AD"/>
  <p188:author id="{299D25C1-4516-450C-B740-B464F6F56720}" name="Lawrence Edeke" initials="LE" userId="Lawrence Edeke" providerId="None"/>
  <p188:author id="{6BDC2FC8-7BD3-9E66-7BDF-1FA795463573}" name="Muhammad Imran" initials="MI" userId="Muhammad Imran" providerId="None"/>
  <p188:author id="{DBDBA0C8-4B9D-D1B4-FD30-99F260F37265}" name="Sadiksha Neupane" initials="sn" userId="4635d6160ee24100" providerId="Windows Live"/>
  <p188:author id="{F034D3D6-ED3F-F5FF-635C-2FA526B8BF37}" name="Philip Ifeanyi Egboka" initials="PIE" userId="S::pegboka@integration.org::a5818edc-8d3e-4693-9834-839755647eb1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na Bojarska" initials="AB" lastIdx="13" clrIdx="0">
    <p:extLst>
      <p:ext uri="{19B8F6BF-5375-455C-9EA6-DF929625EA0E}">
        <p15:presenceInfo xmlns:p15="http://schemas.microsoft.com/office/powerpoint/2012/main" userId="S::abojarska@integration.org::0b1557ff-2176-45b6-9186-9c7724284014" providerId="AD"/>
      </p:ext>
    </p:extLst>
  </p:cmAuthor>
  <p:cmAuthor id="2" name="Òscar Mones" initials="ÒM" lastIdx="8" clrIdx="1">
    <p:extLst>
      <p:ext uri="{19B8F6BF-5375-455C-9EA6-DF929625EA0E}">
        <p15:presenceInfo xmlns:p15="http://schemas.microsoft.com/office/powerpoint/2012/main" userId="S::omones@integration.org::9d69fa39-7cd1-4b7f-8d9b-677a2ced58e3" providerId="AD"/>
      </p:ext>
    </p:extLst>
  </p:cmAuthor>
  <p:cmAuthor id="3" name="Muhammad Imran" initials="MI" lastIdx="3" clrIdx="2">
    <p:extLst>
      <p:ext uri="{19B8F6BF-5375-455C-9EA6-DF929625EA0E}">
        <p15:presenceInfo xmlns:p15="http://schemas.microsoft.com/office/powerpoint/2012/main" userId="Muhammad Imran" providerId="None"/>
      </p:ext>
    </p:extLst>
  </p:cmAuthor>
  <p:cmAuthor id="4" name="Prasis Poudel" initials="PP" lastIdx="1" clrIdx="3">
    <p:extLst>
      <p:ext uri="{19B8F6BF-5375-455C-9EA6-DF929625EA0E}">
        <p15:presenceInfo xmlns:p15="http://schemas.microsoft.com/office/powerpoint/2012/main" userId="S::prasis@nce.edu.np::947035c3-ce85-4baf-b192-071becaebb1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59"/>
    <a:srgbClr val="616361"/>
    <a:srgbClr val="F7F7F7"/>
    <a:srgbClr val="EB0254"/>
    <a:srgbClr val="009E61"/>
    <a:srgbClr val="818381"/>
    <a:srgbClr val="AFFFE1"/>
    <a:srgbClr val="FFFFFF"/>
    <a:srgbClr val="1A9E9B"/>
    <a:srgbClr val="7FCC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54" autoAdjust="0"/>
    <p:restoredTop sz="91156" autoAdjust="0"/>
  </p:normalViewPr>
  <p:slideViewPr>
    <p:cSldViewPr snapToGrid="0">
      <p:cViewPr varScale="1">
        <p:scale>
          <a:sx n="116" d="100"/>
          <a:sy n="116" d="100"/>
        </p:scale>
        <p:origin x="1104" y="192"/>
      </p:cViewPr>
      <p:guideLst>
        <p:guide orient="horz" pos="210"/>
        <p:guide orient="horz" pos="4320"/>
        <p:guide pos="143"/>
      </p:guideLst>
    </p:cSldViewPr>
  </p:slideViewPr>
  <p:notesTextViewPr>
    <p:cViewPr>
      <p:scale>
        <a:sx n="150" d="100"/>
        <a:sy n="150" d="100"/>
      </p:scale>
      <p:origin x="0" y="0"/>
    </p:cViewPr>
  </p:notesTextViewPr>
  <p:notesViewPr>
    <p:cSldViewPr snapToGrid="0">
      <p:cViewPr>
        <p:scale>
          <a:sx n="1" d="2"/>
          <a:sy n="1" d="2"/>
        </p:scale>
        <p:origin x="2600" y="-31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microsoft.com/office/2018/10/relationships/authors" Target="author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viewProps" Target="viewProps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6DC9A1D-E99E-6548-9A1E-74B20456D78D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AA465BB9-EECB-214D-A97F-64A355EA5929}">
      <dgm:prSet/>
      <dgm:spPr/>
      <dgm:t>
        <a:bodyPr/>
        <a:lstStyle/>
        <a:p>
          <a:r>
            <a:rPr lang="en-US" b="0" i="0" dirty="0"/>
            <a:t>Solar PV modules</a:t>
          </a:r>
          <a:endParaRPr lang="en-NP" dirty="0"/>
        </a:p>
      </dgm:t>
    </dgm:pt>
    <dgm:pt modelId="{A1646E92-A80B-064B-B67F-A28E94D223B6}" type="parTrans" cxnId="{EC840D72-B313-0A4B-B394-FBC3B43DD60F}">
      <dgm:prSet/>
      <dgm:spPr/>
      <dgm:t>
        <a:bodyPr/>
        <a:lstStyle/>
        <a:p>
          <a:endParaRPr lang="en-US"/>
        </a:p>
      </dgm:t>
    </dgm:pt>
    <dgm:pt modelId="{AAC08057-455D-CB43-B761-FC13723BD056}" type="sibTrans" cxnId="{EC840D72-B313-0A4B-B394-FBC3B43DD60F}">
      <dgm:prSet/>
      <dgm:spPr/>
      <dgm:t>
        <a:bodyPr/>
        <a:lstStyle/>
        <a:p>
          <a:endParaRPr lang="en-US"/>
        </a:p>
      </dgm:t>
    </dgm:pt>
    <dgm:pt modelId="{D3EA47C9-2839-2549-90E2-52B3BE14E940}">
      <dgm:prSet/>
      <dgm:spPr/>
      <dgm:t>
        <a:bodyPr/>
        <a:lstStyle/>
        <a:p>
          <a:r>
            <a:rPr lang="en-US" b="0" i="0"/>
            <a:t>Monocrystalline</a:t>
          </a:r>
          <a:endParaRPr lang="en-NP"/>
        </a:p>
      </dgm:t>
    </dgm:pt>
    <dgm:pt modelId="{A697B992-6845-9649-AED6-21992CF47339}" type="parTrans" cxnId="{9D9D2032-74B8-BF4B-8468-89E9876C5322}">
      <dgm:prSet/>
      <dgm:spPr/>
      <dgm:t>
        <a:bodyPr/>
        <a:lstStyle/>
        <a:p>
          <a:endParaRPr lang="en-US"/>
        </a:p>
      </dgm:t>
    </dgm:pt>
    <dgm:pt modelId="{44769D34-B9CE-0347-83DE-5A6CA92F39F2}" type="sibTrans" cxnId="{9D9D2032-74B8-BF4B-8468-89E9876C5322}">
      <dgm:prSet/>
      <dgm:spPr/>
      <dgm:t>
        <a:bodyPr/>
        <a:lstStyle/>
        <a:p>
          <a:endParaRPr lang="en-US"/>
        </a:p>
      </dgm:t>
    </dgm:pt>
    <dgm:pt modelId="{A4A5470B-619C-C846-AA9E-BD3E8F483E21}">
      <dgm:prSet/>
      <dgm:spPr/>
      <dgm:t>
        <a:bodyPr/>
        <a:lstStyle/>
        <a:p>
          <a:r>
            <a:rPr lang="en-US" b="0" i="0"/>
            <a:t>Polycrystalline</a:t>
          </a:r>
          <a:endParaRPr lang="en-NP"/>
        </a:p>
      </dgm:t>
    </dgm:pt>
    <dgm:pt modelId="{0221955B-378C-9948-9F39-347F8EEC37B2}" type="parTrans" cxnId="{7D386050-4FD9-794A-B623-7769D63EC233}">
      <dgm:prSet/>
      <dgm:spPr/>
      <dgm:t>
        <a:bodyPr/>
        <a:lstStyle/>
        <a:p>
          <a:endParaRPr lang="en-US"/>
        </a:p>
      </dgm:t>
    </dgm:pt>
    <dgm:pt modelId="{F08494B1-1A9C-BD44-9E25-2CDA7AEABEC4}" type="sibTrans" cxnId="{7D386050-4FD9-794A-B623-7769D63EC233}">
      <dgm:prSet/>
      <dgm:spPr/>
      <dgm:t>
        <a:bodyPr/>
        <a:lstStyle/>
        <a:p>
          <a:endParaRPr lang="en-US"/>
        </a:p>
      </dgm:t>
    </dgm:pt>
    <dgm:pt modelId="{AB329074-B09E-3043-A8B8-A4A1160E6E1F}">
      <dgm:prSet/>
      <dgm:spPr/>
      <dgm:t>
        <a:bodyPr/>
        <a:lstStyle/>
        <a:p>
          <a:r>
            <a:rPr lang="en-US" b="0" i="0"/>
            <a:t>Half-cut cell</a:t>
          </a:r>
          <a:endParaRPr lang="en-NP"/>
        </a:p>
      </dgm:t>
    </dgm:pt>
    <dgm:pt modelId="{C1F0B44F-7CC9-7946-A10D-2299A29D8EB4}" type="parTrans" cxnId="{8056706A-6D79-2E4F-84F9-B0E093AB9AB0}">
      <dgm:prSet/>
      <dgm:spPr/>
      <dgm:t>
        <a:bodyPr/>
        <a:lstStyle/>
        <a:p>
          <a:endParaRPr lang="en-US"/>
        </a:p>
      </dgm:t>
    </dgm:pt>
    <dgm:pt modelId="{E0391604-1B56-A647-A890-4336BD0F8009}" type="sibTrans" cxnId="{8056706A-6D79-2E4F-84F9-B0E093AB9AB0}">
      <dgm:prSet/>
      <dgm:spPr/>
      <dgm:t>
        <a:bodyPr/>
        <a:lstStyle/>
        <a:p>
          <a:endParaRPr lang="en-US"/>
        </a:p>
      </dgm:t>
    </dgm:pt>
    <dgm:pt modelId="{DC0DD0C2-C61E-534C-AE36-A6F2F879EEF5}">
      <dgm:prSet/>
      <dgm:spPr/>
      <dgm:t>
        <a:bodyPr/>
        <a:lstStyle/>
        <a:p>
          <a:r>
            <a:rPr lang="en-US" b="0" i="0"/>
            <a:t>Charge controller</a:t>
          </a:r>
          <a:endParaRPr lang="en-NP"/>
        </a:p>
      </dgm:t>
    </dgm:pt>
    <dgm:pt modelId="{A58EFF20-7F54-CA47-9831-79E899139B09}" type="parTrans" cxnId="{FA5F492B-E05F-F049-978E-D4325826E81E}">
      <dgm:prSet/>
      <dgm:spPr/>
      <dgm:t>
        <a:bodyPr/>
        <a:lstStyle/>
        <a:p>
          <a:endParaRPr lang="en-US"/>
        </a:p>
      </dgm:t>
    </dgm:pt>
    <dgm:pt modelId="{AF559CE0-CF6E-A142-963D-07FE1DEDF7A0}" type="sibTrans" cxnId="{FA5F492B-E05F-F049-978E-D4325826E81E}">
      <dgm:prSet/>
      <dgm:spPr/>
      <dgm:t>
        <a:bodyPr/>
        <a:lstStyle/>
        <a:p>
          <a:endParaRPr lang="en-US"/>
        </a:p>
      </dgm:t>
    </dgm:pt>
    <dgm:pt modelId="{212245AD-204B-BA41-87A3-4FB90E0F6B75}">
      <dgm:prSet/>
      <dgm:spPr/>
      <dgm:t>
        <a:bodyPr/>
        <a:lstStyle/>
        <a:p>
          <a:r>
            <a:rPr lang="en-US" b="0" i="0"/>
            <a:t>PWM</a:t>
          </a:r>
          <a:endParaRPr lang="en-NP"/>
        </a:p>
      </dgm:t>
    </dgm:pt>
    <dgm:pt modelId="{8BA897B5-5D29-1B43-861B-EF05967E0ADE}" type="parTrans" cxnId="{4FBA09F3-DDD1-E240-930E-21A9E37266D9}">
      <dgm:prSet/>
      <dgm:spPr/>
      <dgm:t>
        <a:bodyPr/>
        <a:lstStyle/>
        <a:p>
          <a:endParaRPr lang="en-US"/>
        </a:p>
      </dgm:t>
    </dgm:pt>
    <dgm:pt modelId="{F641EF71-CB99-B146-B566-0B2E3FA7284E}" type="sibTrans" cxnId="{4FBA09F3-DDD1-E240-930E-21A9E37266D9}">
      <dgm:prSet/>
      <dgm:spPr/>
      <dgm:t>
        <a:bodyPr/>
        <a:lstStyle/>
        <a:p>
          <a:endParaRPr lang="en-US"/>
        </a:p>
      </dgm:t>
    </dgm:pt>
    <dgm:pt modelId="{1C544229-E0E9-8543-9DD9-EEA1AFF1131C}">
      <dgm:prSet/>
      <dgm:spPr/>
      <dgm:t>
        <a:bodyPr/>
        <a:lstStyle/>
        <a:p>
          <a:r>
            <a:rPr lang="en-US" b="0" i="0"/>
            <a:t>MPPT</a:t>
          </a:r>
          <a:endParaRPr lang="en-NP"/>
        </a:p>
      </dgm:t>
    </dgm:pt>
    <dgm:pt modelId="{88A902AA-5317-AB4C-B8A3-6835841B0A75}" type="parTrans" cxnId="{8DC3CF5A-6DC5-CC4B-B3B6-3F0CC4216FDF}">
      <dgm:prSet/>
      <dgm:spPr/>
      <dgm:t>
        <a:bodyPr/>
        <a:lstStyle/>
        <a:p>
          <a:endParaRPr lang="en-US"/>
        </a:p>
      </dgm:t>
    </dgm:pt>
    <dgm:pt modelId="{A5A5E693-0422-F943-A102-B351778C662F}" type="sibTrans" cxnId="{8DC3CF5A-6DC5-CC4B-B3B6-3F0CC4216FDF}">
      <dgm:prSet/>
      <dgm:spPr/>
      <dgm:t>
        <a:bodyPr/>
        <a:lstStyle/>
        <a:p>
          <a:endParaRPr lang="en-US"/>
        </a:p>
      </dgm:t>
    </dgm:pt>
    <dgm:pt modelId="{90288DB9-586C-4042-A29D-62601CF4DD54}">
      <dgm:prSet/>
      <dgm:spPr/>
      <dgm:t>
        <a:bodyPr/>
        <a:lstStyle/>
        <a:p>
          <a:r>
            <a:rPr lang="en-US" b="0" i="0"/>
            <a:t>Inverter</a:t>
          </a:r>
          <a:endParaRPr lang="en-NP"/>
        </a:p>
      </dgm:t>
    </dgm:pt>
    <dgm:pt modelId="{D2EC485C-F233-C943-98D0-BC20A474A106}" type="parTrans" cxnId="{C1CC5742-B533-EB4B-BC10-85946FBCD807}">
      <dgm:prSet/>
      <dgm:spPr/>
      <dgm:t>
        <a:bodyPr/>
        <a:lstStyle/>
        <a:p>
          <a:endParaRPr lang="en-US"/>
        </a:p>
      </dgm:t>
    </dgm:pt>
    <dgm:pt modelId="{A42000FC-A1C3-3341-9E21-5049E9442B11}" type="sibTrans" cxnId="{C1CC5742-B533-EB4B-BC10-85946FBCD807}">
      <dgm:prSet/>
      <dgm:spPr/>
      <dgm:t>
        <a:bodyPr/>
        <a:lstStyle/>
        <a:p>
          <a:endParaRPr lang="en-US"/>
        </a:p>
      </dgm:t>
    </dgm:pt>
    <dgm:pt modelId="{B0C691F4-D935-BB42-BF8F-B69A34EC3167}">
      <dgm:prSet/>
      <dgm:spPr/>
      <dgm:t>
        <a:bodyPr/>
        <a:lstStyle/>
        <a:p>
          <a:r>
            <a:rPr lang="en-US" b="0" i="0"/>
            <a:t>Off-grid inverter</a:t>
          </a:r>
          <a:endParaRPr lang="en-NP"/>
        </a:p>
      </dgm:t>
    </dgm:pt>
    <dgm:pt modelId="{37500204-5F9F-5441-B1CF-8BB94BA45618}" type="parTrans" cxnId="{FC5429C9-8F65-7749-9358-593945D8E323}">
      <dgm:prSet/>
      <dgm:spPr/>
      <dgm:t>
        <a:bodyPr/>
        <a:lstStyle/>
        <a:p>
          <a:endParaRPr lang="en-US"/>
        </a:p>
      </dgm:t>
    </dgm:pt>
    <dgm:pt modelId="{9991152A-AC8F-C64E-822E-A9DAC031A6BD}" type="sibTrans" cxnId="{FC5429C9-8F65-7749-9358-593945D8E323}">
      <dgm:prSet/>
      <dgm:spPr/>
      <dgm:t>
        <a:bodyPr/>
        <a:lstStyle/>
        <a:p>
          <a:endParaRPr lang="en-US"/>
        </a:p>
      </dgm:t>
    </dgm:pt>
    <dgm:pt modelId="{4960B59D-0DF0-FB46-98B7-EF708EB092D7}">
      <dgm:prSet/>
      <dgm:spPr/>
      <dgm:t>
        <a:bodyPr/>
        <a:lstStyle/>
        <a:p>
          <a:r>
            <a:rPr lang="en-US" b="0" i="0"/>
            <a:t>On-grid inverter</a:t>
          </a:r>
          <a:endParaRPr lang="en-NP"/>
        </a:p>
      </dgm:t>
    </dgm:pt>
    <dgm:pt modelId="{E9B580D1-B912-2F48-8A90-CA32CB6E1BDE}" type="parTrans" cxnId="{57965628-E27C-6E40-BCEE-831F50F349F9}">
      <dgm:prSet/>
      <dgm:spPr/>
      <dgm:t>
        <a:bodyPr/>
        <a:lstStyle/>
        <a:p>
          <a:endParaRPr lang="en-US"/>
        </a:p>
      </dgm:t>
    </dgm:pt>
    <dgm:pt modelId="{40DEB1ED-1082-8947-9E70-95E10918DA6F}" type="sibTrans" cxnId="{57965628-E27C-6E40-BCEE-831F50F349F9}">
      <dgm:prSet/>
      <dgm:spPr/>
      <dgm:t>
        <a:bodyPr/>
        <a:lstStyle/>
        <a:p>
          <a:endParaRPr lang="en-US"/>
        </a:p>
      </dgm:t>
    </dgm:pt>
    <dgm:pt modelId="{C9B7A853-FEE4-FE4B-AE4F-919735C94087}">
      <dgm:prSet/>
      <dgm:spPr/>
      <dgm:t>
        <a:bodyPr/>
        <a:lstStyle/>
        <a:p>
          <a:r>
            <a:rPr lang="en-US" b="0" i="0"/>
            <a:t>Hybrid inverter</a:t>
          </a:r>
          <a:endParaRPr lang="en-NP"/>
        </a:p>
      </dgm:t>
    </dgm:pt>
    <dgm:pt modelId="{20CBBA7F-26ED-4945-BD16-2224A0F201F5}" type="parTrans" cxnId="{CEEBB01D-5005-F64C-AD55-C56D6FE46F39}">
      <dgm:prSet/>
      <dgm:spPr/>
      <dgm:t>
        <a:bodyPr/>
        <a:lstStyle/>
        <a:p>
          <a:endParaRPr lang="en-US"/>
        </a:p>
      </dgm:t>
    </dgm:pt>
    <dgm:pt modelId="{B22AE96F-97D0-5F4C-8AF3-A344C75A5933}" type="sibTrans" cxnId="{CEEBB01D-5005-F64C-AD55-C56D6FE46F39}">
      <dgm:prSet/>
      <dgm:spPr/>
      <dgm:t>
        <a:bodyPr/>
        <a:lstStyle/>
        <a:p>
          <a:endParaRPr lang="en-US"/>
        </a:p>
      </dgm:t>
    </dgm:pt>
    <dgm:pt modelId="{BF340D9D-E15B-384B-9B1B-A93F8B59E855}">
      <dgm:prSet/>
      <dgm:spPr/>
      <dgm:t>
        <a:bodyPr/>
        <a:lstStyle/>
        <a:p>
          <a:r>
            <a:rPr lang="en-US" b="0" i="0"/>
            <a:t>Battery</a:t>
          </a:r>
          <a:endParaRPr lang="en-NP"/>
        </a:p>
      </dgm:t>
    </dgm:pt>
    <dgm:pt modelId="{FBCF59ED-947D-F741-8DEF-820AFC7BDFEF}" type="parTrans" cxnId="{009B1B44-533D-8A4B-B700-D6613ACA7C66}">
      <dgm:prSet/>
      <dgm:spPr/>
      <dgm:t>
        <a:bodyPr/>
        <a:lstStyle/>
        <a:p>
          <a:endParaRPr lang="en-US"/>
        </a:p>
      </dgm:t>
    </dgm:pt>
    <dgm:pt modelId="{2900CE8B-7A31-BB4B-91F0-5DBABD4F2519}" type="sibTrans" cxnId="{009B1B44-533D-8A4B-B700-D6613ACA7C66}">
      <dgm:prSet/>
      <dgm:spPr/>
      <dgm:t>
        <a:bodyPr/>
        <a:lstStyle/>
        <a:p>
          <a:endParaRPr lang="en-US"/>
        </a:p>
      </dgm:t>
    </dgm:pt>
    <dgm:pt modelId="{C7D8CCEE-A946-8D41-9CD4-DDE92BFBA544}">
      <dgm:prSet/>
      <dgm:spPr/>
      <dgm:t>
        <a:bodyPr/>
        <a:lstStyle/>
        <a:p>
          <a:r>
            <a:rPr lang="en-US" b="0" i="0"/>
            <a:t>Flooded Lead Acid</a:t>
          </a:r>
          <a:endParaRPr lang="en-NP"/>
        </a:p>
      </dgm:t>
    </dgm:pt>
    <dgm:pt modelId="{A44A31EE-FD77-354D-9C1F-693C0440C599}" type="parTrans" cxnId="{74BCB57B-31BF-F247-AD39-4514E23DDCBC}">
      <dgm:prSet/>
      <dgm:spPr/>
      <dgm:t>
        <a:bodyPr/>
        <a:lstStyle/>
        <a:p>
          <a:endParaRPr lang="en-US"/>
        </a:p>
      </dgm:t>
    </dgm:pt>
    <dgm:pt modelId="{8BC1D72C-B696-4546-BD9B-A8EDD83A9D6A}" type="sibTrans" cxnId="{74BCB57B-31BF-F247-AD39-4514E23DDCBC}">
      <dgm:prSet/>
      <dgm:spPr/>
      <dgm:t>
        <a:bodyPr/>
        <a:lstStyle/>
        <a:p>
          <a:endParaRPr lang="en-US"/>
        </a:p>
      </dgm:t>
    </dgm:pt>
    <dgm:pt modelId="{774FE926-414C-2349-8453-35F2D5FF92F0}">
      <dgm:prSet/>
      <dgm:spPr/>
      <dgm:t>
        <a:bodyPr/>
        <a:lstStyle/>
        <a:p>
          <a:r>
            <a:rPr lang="en-US" b="0" i="0"/>
            <a:t>VRLA </a:t>
          </a:r>
          <a:endParaRPr lang="en-NP"/>
        </a:p>
      </dgm:t>
    </dgm:pt>
    <dgm:pt modelId="{7B76A5F0-B340-9546-AEE9-404A030C35F5}" type="parTrans" cxnId="{C95F419B-FD8A-6D42-8AD5-793343967A52}">
      <dgm:prSet/>
      <dgm:spPr/>
      <dgm:t>
        <a:bodyPr/>
        <a:lstStyle/>
        <a:p>
          <a:endParaRPr lang="en-US"/>
        </a:p>
      </dgm:t>
    </dgm:pt>
    <dgm:pt modelId="{F174B059-A157-1147-B257-BA80C4139B45}" type="sibTrans" cxnId="{C95F419B-FD8A-6D42-8AD5-793343967A52}">
      <dgm:prSet/>
      <dgm:spPr/>
      <dgm:t>
        <a:bodyPr/>
        <a:lstStyle/>
        <a:p>
          <a:endParaRPr lang="en-US"/>
        </a:p>
      </dgm:t>
    </dgm:pt>
    <dgm:pt modelId="{FAAE3244-96BA-C348-BD65-C71852DC276C}">
      <dgm:prSet/>
      <dgm:spPr/>
      <dgm:t>
        <a:bodyPr/>
        <a:lstStyle/>
        <a:p>
          <a:r>
            <a:rPr lang="en-US" b="0" i="0"/>
            <a:t>Li-ion</a:t>
          </a:r>
          <a:endParaRPr lang="en-NP"/>
        </a:p>
      </dgm:t>
    </dgm:pt>
    <dgm:pt modelId="{07D85760-E309-6343-856D-175F8B9CCB1A}" type="parTrans" cxnId="{A5D2FE18-ACDA-2944-BB12-0219F3B2E1FF}">
      <dgm:prSet/>
      <dgm:spPr/>
      <dgm:t>
        <a:bodyPr/>
        <a:lstStyle/>
        <a:p>
          <a:endParaRPr lang="en-US"/>
        </a:p>
      </dgm:t>
    </dgm:pt>
    <dgm:pt modelId="{EA674979-4C9D-9C4F-A493-7BD7C99B326F}" type="sibTrans" cxnId="{A5D2FE18-ACDA-2944-BB12-0219F3B2E1FF}">
      <dgm:prSet/>
      <dgm:spPr/>
      <dgm:t>
        <a:bodyPr/>
        <a:lstStyle/>
        <a:p>
          <a:endParaRPr lang="en-US"/>
        </a:p>
      </dgm:t>
    </dgm:pt>
    <dgm:pt modelId="{C05F73EF-FC4C-DC4C-B9DC-17A372218EA2}">
      <dgm:prSet/>
      <dgm:spPr/>
      <dgm:t>
        <a:bodyPr/>
        <a:lstStyle/>
        <a:p>
          <a:r>
            <a:rPr lang="en-US" b="0" i="0" dirty="0"/>
            <a:t>Water pump</a:t>
          </a:r>
          <a:endParaRPr lang="en-NP" dirty="0"/>
        </a:p>
      </dgm:t>
    </dgm:pt>
    <dgm:pt modelId="{76184D72-754C-3E41-96B8-C546D54B82EC}" type="parTrans" cxnId="{0420E7DD-8260-A74B-9F82-84D87F2A5C92}">
      <dgm:prSet/>
      <dgm:spPr/>
      <dgm:t>
        <a:bodyPr/>
        <a:lstStyle/>
        <a:p>
          <a:endParaRPr lang="en-US"/>
        </a:p>
      </dgm:t>
    </dgm:pt>
    <dgm:pt modelId="{CA66CAFE-ECD0-184D-ACC4-21A1AA92297E}" type="sibTrans" cxnId="{0420E7DD-8260-A74B-9F82-84D87F2A5C92}">
      <dgm:prSet/>
      <dgm:spPr/>
      <dgm:t>
        <a:bodyPr/>
        <a:lstStyle/>
        <a:p>
          <a:endParaRPr lang="en-US"/>
        </a:p>
      </dgm:t>
    </dgm:pt>
    <dgm:pt modelId="{C8EEC9C4-0087-4241-A9D3-BB47DB1495A8}">
      <dgm:prSet/>
      <dgm:spPr/>
      <dgm:t>
        <a:bodyPr/>
        <a:lstStyle/>
        <a:p>
          <a:r>
            <a:rPr lang="en-US" b="0" i="0"/>
            <a:t>Surface pump</a:t>
          </a:r>
          <a:endParaRPr lang="en-NP"/>
        </a:p>
      </dgm:t>
    </dgm:pt>
    <dgm:pt modelId="{1D389ACD-9157-C54B-A227-C82788D6657C}" type="parTrans" cxnId="{07506818-E1BE-EE41-A6F4-FA59C830DB4A}">
      <dgm:prSet/>
      <dgm:spPr/>
      <dgm:t>
        <a:bodyPr/>
        <a:lstStyle/>
        <a:p>
          <a:endParaRPr lang="en-US"/>
        </a:p>
      </dgm:t>
    </dgm:pt>
    <dgm:pt modelId="{60F07081-8D02-174E-BEB4-6142AB527FEE}" type="sibTrans" cxnId="{07506818-E1BE-EE41-A6F4-FA59C830DB4A}">
      <dgm:prSet/>
      <dgm:spPr/>
      <dgm:t>
        <a:bodyPr/>
        <a:lstStyle/>
        <a:p>
          <a:endParaRPr lang="en-US"/>
        </a:p>
      </dgm:t>
    </dgm:pt>
    <dgm:pt modelId="{7342FBA6-001D-EB47-97C4-AA6DE0062E1F}">
      <dgm:prSet/>
      <dgm:spPr/>
      <dgm:t>
        <a:bodyPr/>
        <a:lstStyle/>
        <a:p>
          <a:r>
            <a:rPr lang="en-US" b="0" i="0"/>
            <a:t>Submersible pump</a:t>
          </a:r>
          <a:endParaRPr lang="en-NP"/>
        </a:p>
      </dgm:t>
    </dgm:pt>
    <dgm:pt modelId="{DA02F6C2-957B-9642-8F47-EBDDFC401B9A}" type="parTrans" cxnId="{C9E97E09-519D-FA42-BF60-9DA725870C69}">
      <dgm:prSet/>
      <dgm:spPr/>
      <dgm:t>
        <a:bodyPr/>
        <a:lstStyle/>
        <a:p>
          <a:endParaRPr lang="en-US"/>
        </a:p>
      </dgm:t>
    </dgm:pt>
    <dgm:pt modelId="{80F7FEB5-B93F-9343-8C35-CD65304DBA4D}" type="sibTrans" cxnId="{C9E97E09-519D-FA42-BF60-9DA725870C69}">
      <dgm:prSet/>
      <dgm:spPr/>
      <dgm:t>
        <a:bodyPr/>
        <a:lstStyle/>
        <a:p>
          <a:endParaRPr lang="en-US"/>
        </a:p>
      </dgm:t>
    </dgm:pt>
    <dgm:pt modelId="{3FADFDD5-62C8-6A4F-9A2D-32054A51BE12}">
      <dgm:prSet/>
      <dgm:spPr/>
      <dgm:t>
        <a:bodyPr/>
        <a:lstStyle/>
        <a:p>
          <a:r>
            <a:rPr lang="en-US" b="0" i="0"/>
            <a:t>Pump controller</a:t>
          </a:r>
          <a:endParaRPr lang="en-NP"/>
        </a:p>
      </dgm:t>
    </dgm:pt>
    <dgm:pt modelId="{7E073E8A-E359-DA4D-9FE6-0486C64DF450}" type="parTrans" cxnId="{4753D7BB-5956-3641-B97C-9C0E620892C6}">
      <dgm:prSet/>
      <dgm:spPr/>
      <dgm:t>
        <a:bodyPr/>
        <a:lstStyle/>
        <a:p>
          <a:endParaRPr lang="en-US"/>
        </a:p>
      </dgm:t>
    </dgm:pt>
    <dgm:pt modelId="{535FFBE1-EF34-6549-B8FF-D3BF41089491}" type="sibTrans" cxnId="{4753D7BB-5956-3641-B97C-9C0E620892C6}">
      <dgm:prSet/>
      <dgm:spPr/>
      <dgm:t>
        <a:bodyPr/>
        <a:lstStyle/>
        <a:p>
          <a:endParaRPr lang="en-US"/>
        </a:p>
      </dgm:t>
    </dgm:pt>
    <dgm:pt modelId="{28CE1ADE-4980-BB43-83AD-3B7D3D24E1B5}">
      <dgm:prSet/>
      <dgm:spPr/>
      <dgm:t>
        <a:bodyPr/>
        <a:lstStyle/>
        <a:p>
          <a:r>
            <a:rPr lang="en-US" b="0" i="0"/>
            <a:t>VFD controller</a:t>
          </a:r>
          <a:endParaRPr lang="en-NP"/>
        </a:p>
      </dgm:t>
    </dgm:pt>
    <dgm:pt modelId="{D15473C2-D338-E945-A88E-D7774998E7E8}" type="parTrans" cxnId="{8D8B04B2-3553-E640-9EEE-0E4F3D2F9464}">
      <dgm:prSet/>
      <dgm:spPr/>
      <dgm:t>
        <a:bodyPr/>
        <a:lstStyle/>
        <a:p>
          <a:endParaRPr lang="en-US"/>
        </a:p>
      </dgm:t>
    </dgm:pt>
    <dgm:pt modelId="{3B81A606-C95A-CC43-9313-A2BCC8AF0C31}" type="sibTrans" cxnId="{8D8B04B2-3553-E640-9EEE-0E4F3D2F9464}">
      <dgm:prSet/>
      <dgm:spPr/>
      <dgm:t>
        <a:bodyPr/>
        <a:lstStyle/>
        <a:p>
          <a:endParaRPr lang="en-US"/>
        </a:p>
      </dgm:t>
    </dgm:pt>
    <dgm:pt modelId="{4FB48546-8FFD-D34F-80FD-0EAAA469E676}">
      <dgm:prSet/>
      <dgm:spPr/>
      <dgm:t>
        <a:bodyPr/>
        <a:lstStyle/>
        <a:p>
          <a:r>
            <a:rPr lang="en-US" b="0" i="0"/>
            <a:t>Mounting structure</a:t>
          </a:r>
          <a:endParaRPr lang="en-NP"/>
        </a:p>
      </dgm:t>
    </dgm:pt>
    <dgm:pt modelId="{68DB491A-4380-1F42-A42A-934F78C2249E}" type="parTrans" cxnId="{C8CA7867-BE96-0D4C-B9B0-5E4A404EC4EC}">
      <dgm:prSet/>
      <dgm:spPr/>
      <dgm:t>
        <a:bodyPr/>
        <a:lstStyle/>
        <a:p>
          <a:endParaRPr lang="en-US"/>
        </a:p>
      </dgm:t>
    </dgm:pt>
    <dgm:pt modelId="{9EB07599-AED3-A04D-B016-1D3E2531E1C7}" type="sibTrans" cxnId="{C8CA7867-BE96-0D4C-B9B0-5E4A404EC4EC}">
      <dgm:prSet/>
      <dgm:spPr/>
      <dgm:t>
        <a:bodyPr/>
        <a:lstStyle/>
        <a:p>
          <a:endParaRPr lang="en-US"/>
        </a:p>
      </dgm:t>
    </dgm:pt>
    <dgm:pt modelId="{F62A20E9-249E-6D47-B9A8-E46415474D97}">
      <dgm:prSet/>
      <dgm:spPr/>
      <dgm:t>
        <a:bodyPr/>
        <a:lstStyle/>
        <a:p>
          <a:r>
            <a:rPr lang="en-US" b="0" i="0"/>
            <a:t>Ground mount</a:t>
          </a:r>
          <a:endParaRPr lang="en-NP"/>
        </a:p>
      </dgm:t>
    </dgm:pt>
    <dgm:pt modelId="{C8552115-B25E-A54F-A24E-80A3E76EB8DF}" type="parTrans" cxnId="{B66366A9-BB1E-7E48-8C61-A7A9B9E24C23}">
      <dgm:prSet/>
      <dgm:spPr/>
      <dgm:t>
        <a:bodyPr/>
        <a:lstStyle/>
        <a:p>
          <a:endParaRPr lang="en-US"/>
        </a:p>
      </dgm:t>
    </dgm:pt>
    <dgm:pt modelId="{077447E7-20D5-0041-B88C-4431BA0C4A88}" type="sibTrans" cxnId="{B66366A9-BB1E-7E48-8C61-A7A9B9E24C23}">
      <dgm:prSet/>
      <dgm:spPr/>
      <dgm:t>
        <a:bodyPr/>
        <a:lstStyle/>
        <a:p>
          <a:endParaRPr lang="en-US"/>
        </a:p>
      </dgm:t>
    </dgm:pt>
    <dgm:pt modelId="{91E6B20E-063F-554A-A3F2-A4BA3A17CF4B}">
      <dgm:prSet/>
      <dgm:spPr/>
      <dgm:t>
        <a:bodyPr/>
        <a:lstStyle/>
        <a:p>
          <a:r>
            <a:rPr lang="en-US" b="0" i="0"/>
            <a:t>Roof mount</a:t>
          </a:r>
          <a:endParaRPr lang="en-NP"/>
        </a:p>
      </dgm:t>
    </dgm:pt>
    <dgm:pt modelId="{7227EDEA-9461-8B4A-9C30-FC647EA95036}" type="parTrans" cxnId="{0ED11FF0-93A0-5C47-BDEB-BCC7584D313A}">
      <dgm:prSet/>
      <dgm:spPr/>
      <dgm:t>
        <a:bodyPr/>
        <a:lstStyle/>
        <a:p>
          <a:endParaRPr lang="en-US"/>
        </a:p>
      </dgm:t>
    </dgm:pt>
    <dgm:pt modelId="{AF596D7B-7161-1941-ABC4-123425637868}" type="sibTrans" cxnId="{0ED11FF0-93A0-5C47-BDEB-BCC7584D313A}">
      <dgm:prSet/>
      <dgm:spPr/>
      <dgm:t>
        <a:bodyPr/>
        <a:lstStyle/>
        <a:p>
          <a:endParaRPr lang="en-US"/>
        </a:p>
      </dgm:t>
    </dgm:pt>
    <dgm:pt modelId="{291BB6D7-D582-2F43-AFA5-A17A2046DB0E}">
      <dgm:prSet/>
      <dgm:spPr/>
      <dgm:t>
        <a:bodyPr/>
        <a:lstStyle/>
        <a:p>
          <a:r>
            <a:rPr lang="en-US" b="0" i="0"/>
            <a:t>Balance of System (BoS)</a:t>
          </a:r>
          <a:endParaRPr lang="en-NP"/>
        </a:p>
      </dgm:t>
    </dgm:pt>
    <dgm:pt modelId="{D37BECE0-A668-EB4B-B6B1-FF3C2845A04C}" type="parTrans" cxnId="{BEFA1ADD-A4BB-6142-8038-5401E07622FE}">
      <dgm:prSet/>
      <dgm:spPr/>
      <dgm:t>
        <a:bodyPr/>
        <a:lstStyle/>
        <a:p>
          <a:endParaRPr lang="en-US"/>
        </a:p>
      </dgm:t>
    </dgm:pt>
    <dgm:pt modelId="{B793F478-73C4-1546-820A-337ADCA4DA11}" type="sibTrans" cxnId="{BEFA1ADD-A4BB-6142-8038-5401E07622FE}">
      <dgm:prSet/>
      <dgm:spPr/>
      <dgm:t>
        <a:bodyPr/>
        <a:lstStyle/>
        <a:p>
          <a:endParaRPr lang="en-US"/>
        </a:p>
      </dgm:t>
    </dgm:pt>
    <dgm:pt modelId="{96BB87FA-AFE1-1C4B-AF88-058FD8FF374A}">
      <dgm:prSet/>
      <dgm:spPr/>
      <dgm:t>
        <a:bodyPr/>
        <a:lstStyle/>
        <a:p>
          <a:r>
            <a:rPr lang="en-US" b="0" i="0"/>
            <a:t>Wires and cables</a:t>
          </a:r>
          <a:endParaRPr lang="en-NP"/>
        </a:p>
      </dgm:t>
    </dgm:pt>
    <dgm:pt modelId="{9D90C7F9-85F8-A545-8958-A2567C8598D3}" type="parTrans" cxnId="{1620FECA-1DE6-3E43-BD9D-ABF3951B2CD1}">
      <dgm:prSet/>
      <dgm:spPr/>
      <dgm:t>
        <a:bodyPr/>
        <a:lstStyle/>
        <a:p>
          <a:endParaRPr lang="en-US"/>
        </a:p>
      </dgm:t>
    </dgm:pt>
    <dgm:pt modelId="{F00F066A-CF3F-7241-BC36-E22AAB3935C6}" type="sibTrans" cxnId="{1620FECA-1DE6-3E43-BD9D-ABF3951B2CD1}">
      <dgm:prSet/>
      <dgm:spPr/>
      <dgm:t>
        <a:bodyPr/>
        <a:lstStyle/>
        <a:p>
          <a:endParaRPr lang="en-US"/>
        </a:p>
      </dgm:t>
    </dgm:pt>
    <dgm:pt modelId="{72EC2B58-FCCB-8344-BFC5-6E2E9CBE286E}">
      <dgm:prSet/>
      <dgm:spPr/>
      <dgm:t>
        <a:bodyPr/>
        <a:lstStyle/>
        <a:p>
          <a:r>
            <a:rPr lang="en-US" b="0" i="0"/>
            <a:t>Combiner box</a:t>
          </a:r>
          <a:endParaRPr lang="en-NP"/>
        </a:p>
      </dgm:t>
    </dgm:pt>
    <dgm:pt modelId="{D0CE6E92-6AEF-344C-8DC2-447898D3ED34}" type="parTrans" cxnId="{509996A1-56DF-FB49-B16A-E95FEBDE5D37}">
      <dgm:prSet/>
      <dgm:spPr/>
      <dgm:t>
        <a:bodyPr/>
        <a:lstStyle/>
        <a:p>
          <a:endParaRPr lang="en-US"/>
        </a:p>
      </dgm:t>
    </dgm:pt>
    <dgm:pt modelId="{5E6E6D19-EF0D-6745-99F8-FF70D20920A6}" type="sibTrans" cxnId="{509996A1-56DF-FB49-B16A-E95FEBDE5D37}">
      <dgm:prSet/>
      <dgm:spPr/>
      <dgm:t>
        <a:bodyPr/>
        <a:lstStyle/>
        <a:p>
          <a:endParaRPr lang="en-US"/>
        </a:p>
      </dgm:t>
    </dgm:pt>
    <dgm:pt modelId="{05AFD183-B739-9746-8A50-D5C25957F9F7}">
      <dgm:prSet/>
      <dgm:spPr/>
      <dgm:t>
        <a:bodyPr/>
        <a:lstStyle/>
        <a:p>
          <a:r>
            <a:rPr lang="en-US" b="0" i="0"/>
            <a:t>Fuses, MCBs, MCCBs, etc.</a:t>
          </a:r>
          <a:endParaRPr lang="en-NP"/>
        </a:p>
      </dgm:t>
    </dgm:pt>
    <dgm:pt modelId="{B45AE4AF-4136-7F43-950B-D352C44F8B25}" type="parTrans" cxnId="{4A0C5282-7966-F940-9E40-8B7C2D72BF19}">
      <dgm:prSet/>
      <dgm:spPr/>
      <dgm:t>
        <a:bodyPr/>
        <a:lstStyle/>
        <a:p>
          <a:endParaRPr lang="en-US"/>
        </a:p>
      </dgm:t>
    </dgm:pt>
    <dgm:pt modelId="{25A4AA47-C877-9D42-86B7-36199FDEC419}" type="sibTrans" cxnId="{4A0C5282-7966-F940-9E40-8B7C2D72BF19}">
      <dgm:prSet/>
      <dgm:spPr/>
      <dgm:t>
        <a:bodyPr/>
        <a:lstStyle/>
        <a:p>
          <a:endParaRPr lang="en-US"/>
        </a:p>
      </dgm:t>
    </dgm:pt>
    <dgm:pt modelId="{1A1C17EC-2C00-C04A-BD56-0998E7F7CAAC}">
      <dgm:prSet/>
      <dgm:spPr/>
      <dgm:t>
        <a:bodyPr/>
        <a:lstStyle/>
        <a:p>
          <a:r>
            <a:rPr lang="en-US" b="0" i="0"/>
            <a:t>Installation accessories.</a:t>
          </a:r>
          <a:endParaRPr lang="en-NP"/>
        </a:p>
      </dgm:t>
    </dgm:pt>
    <dgm:pt modelId="{94929711-BDE9-AC4E-9D4C-447D8381E3AA}" type="parTrans" cxnId="{FA2FF0E3-87E3-CC41-9904-BBAF8E9C19FB}">
      <dgm:prSet/>
      <dgm:spPr/>
      <dgm:t>
        <a:bodyPr/>
        <a:lstStyle/>
        <a:p>
          <a:endParaRPr lang="en-US"/>
        </a:p>
      </dgm:t>
    </dgm:pt>
    <dgm:pt modelId="{E5C3FC83-9F9B-1A4B-96E0-1814FCFDB0EC}" type="sibTrans" cxnId="{FA2FF0E3-87E3-CC41-9904-BBAF8E9C19FB}">
      <dgm:prSet/>
      <dgm:spPr/>
      <dgm:t>
        <a:bodyPr/>
        <a:lstStyle/>
        <a:p>
          <a:endParaRPr lang="en-US"/>
        </a:p>
      </dgm:t>
    </dgm:pt>
    <dgm:pt modelId="{464CBAC6-7630-0243-82D3-B042F3BB590C}" type="pres">
      <dgm:prSet presAssocID="{C6DC9A1D-E99E-6548-9A1E-74B20456D78D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BAD2B594-C4C2-3641-B1EF-3F7CCEB3C614}" type="pres">
      <dgm:prSet presAssocID="{AA465BB9-EECB-214D-A97F-64A355EA5929}" presName="root" presStyleCnt="0"/>
      <dgm:spPr/>
    </dgm:pt>
    <dgm:pt modelId="{EEBA2A57-5435-CD48-B797-B3F34B95CCD6}" type="pres">
      <dgm:prSet presAssocID="{AA465BB9-EECB-214D-A97F-64A355EA5929}" presName="rootComposite" presStyleCnt="0"/>
      <dgm:spPr/>
    </dgm:pt>
    <dgm:pt modelId="{1D449F10-ED1A-BD47-AB1E-A9712D35F57C}" type="pres">
      <dgm:prSet presAssocID="{AA465BB9-EECB-214D-A97F-64A355EA5929}" presName="rootText" presStyleLbl="node1" presStyleIdx="0" presStyleCnt="8"/>
      <dgm:spPr/>
    </dgm:pt>
    <dgm:pt modelId="{04FAACB1-98CA-0741-99F7-E7EC67F9BC3C}" type="pres">
      <dgm:prSet presAssocID="{AA465BB9-EECB-214D-A97F-64A355EA5929}" presName="rootConnector" presStyleLbl="node1" presStyleIdx="0" presStyleCnt="8"/>
      <dgm:spPr/>
    </dgm:pt>
    <dgm:pt modelId="{37627AED-9527-EC41-A8A7-AECB8EB28B09}" type="pres">
      <dgm:prSet presAssocID="{AA465BB9-EECB-214D-A97F-64A355EA5929}" presName="childShape" presStyleCnt="0"/>
      <dgm:spPr/>
    </dgm:pt>
    <dgm:pt modelId="{C340DBEC-6D15-CC41-9941-4B2CDA7A88D2}" type="pres">
      <dgm:prSet presAssocID="{A697B992-6845-9649-AED6-21992CF47339}" presName="Name13" presStyleLbl="parChTrans1D2" presStyleIdx="0" presStyleCnt="20"/>
      <dgm:spPr/>
    </dgm:pt>
    <dgm:pt modelId="{638A29F6-045A-0D43-91DD-54C5BB64BD67}" type="pres">
      <dgm:prSet presAssocID="{D3EA47C9-2839-2549-90E2-52B3BE14E940}" presName="childText" presStyleLbl="bgAcc1" presStyleIdx="0" presStyleCnt="20">
        <dgm:presLayoutVars>
          <dgm:bulletEnabled val="1"/>
        </dgm:presLayoutVars>
      </dgm:prSet>
      <dgm:spPr/>
    </dgm:pt>
    <dgm:pt modelId="{C5047E99-2C65-5B48-9F35-20AF97A4916C}" type="pres">
      <dgm:prSet presAssocID="{0221955B-378C-9948-9F39-347F8EEC37B2}" presName="Name13" presStyleLbl="parChTrans1D2" presStyleIdx="1" presStyleCnt="20"/>
      <dgm:spPr/>
    </dgm:pt>
    <dgm:pt modelId="{49B0C49C-1976-704C-A376-09E8E9EC79F1}" type="pres">
      <dgm:prSet presAssocID="{A4A5470B-619C-C846-AA9E-BD3E8F483E21}" presName="childText" presStyleLbl="bgAcc1" presStyleIdx="1" presStyleCnt="20">
        <dgm:presLayoutVars>
          <dgm:bulletEnabled val="1"/>
        </dgm:presLayoutVars>
      </dgm:prSet>
      <dgm:spPr/>
    </dgm:pt>
    <dgm:pt modelId="{B26E7D83-D4D3-504D-8AE1-0FC190A2B440}" type="pres">
      <dgm:prSet presAssocID="{C1F0B44F-7CC9-7946-A10D-2299A29D8EB4}" presName="Name13" presStyleLbl="parChTrans1D2" presStyleIdx="2" presStyleCnt="20"/>
      <dgm:spPr/>
    </dgm:pt>
    <dgm:pt modelId="{BDB38AF0-6237-F44B-AB74-4645328046CF}" type="pres">
      <dgm:prSet presAssocID="{AB329074-B09E-3043-A8B8-A4A1160E6E1F}" presName="childText" presStyleLbl="bgAcc1" presStyleIdx="2" presStyleCnt="20">
        <dgm:presLayoutVars>
          <dgm:bulletEnabled val="1"/>
        </dgm:presLayoutVars>
      </dgm:prSet>
      <dgm:spPr/>
    </dgm:pt>
    <dgm:pt modelId="{EACE1102-27B3-9748-95DE-8C19BE858DE3}" type="pres">
      <dgm:prSet presAssocID="{DC0DD0C2-C61E-534C-AE36-A6F2F879EEF5}" presName="root" presStyleCnt="0"/>
      <dgm:spPr/>
    </dgm:pt>
    <dgm:pt modelId="{5A4721DD-D900-6441-8D36-885FB7914808}" type="pres">
      <dgm:prSet presAssocID="{DC0DD0C2-C61E-534C-AE36-A6F2F879EEF5}" presName="rootComposite" presStyleCnt="0"/>
      <dgm:spPr/>
    </dgm:pt>
    <dgm:pt modelId="{40C006CF-3421-B148-996F-E5C01DF712E9}" type="pres">
      <dgm:prSet presAssocID="{DC0DD0C2-C61E-534C-AE36-A6F2F879EEF5}" presName="rootText" presStyleLbl="node1" presStyleIdx="1" presStyleCnt="8"/>
      <dgm:spPr/>
    </dgm:pt>
    <dgm:pt modelId="{3C4A1157-8775-BF4E-AD18-879FB0C75A7D}" type="pres">
      <dgm:prSet presAssocID="{DC0DD0C2-C61E-534C-AE36-A6F2F879EEF5}" presName="rootConnector" presStyleLbl="node1" presStyleIdx="1" presStyleCnt="8"/>
      <dgm:spPr/>
    </dgm:pt>
    <dgm:pt modelId="{CF8DB61A-A12B-F34C-AF49-FA466A05088D}" type="pres">
      <dgm:prSet presAssocID="{DC0DD0C2-C61E-534C-AE36-A6F2F879EEF5}" presName="childShape" presStyleCnt="0"/>
      <dgm:spPr/>
    </dgm:pt>
    <dgm:pt modelId="{6CF35383-C8CC-1740-943B-D711C91D994B}" type="pres">
      <dgm:prSet presAssocID="{8BA897B5-5D29-1B43-861B-EF05967E0ADE}" presName="Name13" presStyleLbl="parChTrans1D2" presStyleIdx="3" presStyleCnt="20"/>
      <dgm:spPr/>
    </dgm:pt>
    <dgm:pt modelId="{D14C5F3F-FE94-DD43-8DE2-0C3E2A996890}" type="pres">
      <dgm:prSet presAssocID="{212245AD-204B-BA41-87A3-4FB90E0F6B75}" presName="childText" presStyleLbl="bgAcc1" presStyleIdx="3" presStyleCnt="20">
        <dgm:presLayoutVars>
          <dgm:bulletEnabled val="1"/>
        </dgm:presLayoutVars>
      </dgm:prSet>
      <dgm:spPr/>
    </dgm:pt>
    <dgm:pt modelId="{CC6666D0-2F1B-4F4A-8F57-395CE86A404E}" type="pres">
      <dgm:prSet presAssocID="{88A902AA-5317-AB4C-B8A3-6835841B0A75}" presName="Name13" presStyleLbl="parChTrans1D2" presStyleIdx="4" presStyleCnt="20"/>
      <dgm:spPr/>
    </dgm:pt>
    <dgm:pt modelId="{BE8D2835-E3BB-0F4E-937F-F04EA0534459}" type="pres">
      <dgm:prSet presAssocID="{1C544229-E0E9-8543-9DD9-EEA1AFF1131C}" presName="childText" presStyleLbl="bgAcc1" presStyleIdx="4" presStyleCnt="20">
        <dgm:presLayoutVars>
          <dgm:bulletEnabled val="1"/>
        </dgm:presLayoutVars>
      </dgm:prSet>
      <dgm:spPr/>
    </dgm:pt>
    <dgm:pt modelId="{8A7F32AA-3502-0144-8C8D-88D0A6256CB2}" type="pres">
      <dgm:prSet presAssocID="{90288DB9-586C-4042-A29D-62601CF4DD54}" presName="root" presStyleCnt="0"/>
      <dgm:spPr/>
    </dgm:pt>
    <dgm:pt modelId="{B43CA11B-D732-114F-832E-F220AE04BEB7}" type="pres">
      <dgm:prSet presAssocID="{90288DB9-586C-4042-A29D-62601CF4DD54}" presName="rootComposite" presStyleCnt="0"/>
      <dgm:spPr/>
    </dgm:pt>
    <dgm:pt modelId="{285A293C-544C-0945-BB9D-E015A2569F52}" type="pres">
      <dgm:prSet presAssocID="{90288DB9-586C-4042-A29D-62601CF4DD54}" presName="rootText" presStyleLbl="node1" presStyleIdx="2" presStyleCnt="8"/>
      <dgm:spPr/>
    </dgm:pt>
    <dgm:pt modelId="{FEAE234A-FA2F-B649-BB04-3F3CE0626604}" type="pres">
      <dgm:prSet presAssocID="{90288DB9-586C-4042-A29D-62601CF4DD54}" presName="rootConnector" presStyleLbl="node1" presStyleIdx="2" presStyleCnt="8"/>
      <dgm:spPr/>
    </dgm:pt>
    <dgm:pt modelId="{ED9A590E-4530-4A4E-BD07-9B0E62405AD2}" type="pres">
      <dgm:prSet presAssocID="{90288DB9-586C-4042-A29D-62601CF4DD54}" presName="childShape" presStyleCnt="0"/>
      <dgm:spPr/>
    </dgm:pt>
    <dgm:pt modelId="{B2E90E8A-592A-F640-BCB2-1754DB448FA6}" type="pres">
      <dgm:prSet presAssocID="{37500204-5F9F-5441-B1CF-8BB94BA45618}" presName="Name13" presStyleLbl="parChTrans1D2" presStyleIdx="5" presStyleCnt="20"/>
      <dgm:spPr/>
    </dgm:pt>
    <dgm:pt modelId="{6FA7C704-6018-EA4E-8E4D-E648F6D11835}" type="pres">
      <dgm:prSet presAssocID="{B0C691F4-D935-BB42-BF8F-B69A34EC3167}" presName="childText" presStyleLbl="bgAcc1" presStyleIdx="5" presStyleCnt="20">
        <dgm:presLayoutVars>
          <dgm:bulletEnabled val="1"/>
        </dgm:presLayoutVars>
      </dgm:prSet>
      <dgm:spPr/>
    </dgm:pt>
    <dgm:pt modelId="{1DF686B5-84F0-E340-8E65-59D23E5DEB1C}" type="pres">
      <dgm:prSet presAssocID="{E9B580D1-B912-2F48-8A90-CA32CB6E1BDE}" presName="Name13" presStyleLbl="parChTrans1D2" presStyleIdx="6" presStyleCnt="20"/>
      <dgm:spPr/>
    </dgm:pt>
    <dgm:pt modelId="{B98E4AAE-318C-3740-918D-584F8FD6AFA9}" type="pres">
      <dgm:prSet presAssocID="{4960B59D-0DF0-FB46-98B7-EF708EB092D7}" presName="childText" presStyleLbl="bgAcc1" presStyleIdx="6" presStyleCnt="20">
        <dgm:presLayoutVars>
          <dgm:bulletEnabled val="1"/>
        </dgm:presLayoutVars>
      </dgm:prSet>
      <dgm:spPr/>
    </dgm:pt>
    <dgm:pt modelId="{451B9BE9-8A74-E04C-8F79-A2F16A6D3163}" type="pres">
      <dgm:prSet presAssocID="{20CBBA7F-26ED-4945-BD16-2224A0F201F5}" presName="Name13" presStyleLbl="parChTrans1D2" presStyleIdx="7" presStyleCnt="20"/>
      <dgm:spPr/>
    </dgm:pt>
    <dgm:pt modelId="{BC0DF9A5-5832-A247-AA03-CD905678A5A7}" type="pres">
      <dgm:prSet presAssocID="{C9B7A853-FEE4-FE4B-AE4F-919735C94087}" presName="childText" presStyleLbl="bgAcc1" presStyleIdx="7" presStyleCnt="20">
        <dgm:presLayoutVars>
          <dgm:bulletEnabled val="1"/>
        </dgm:presLayoutVars>
      </dgm:prSet>
      <dgm:spPr/>
    </dgm:pt>
    <dgm:pt modelId="{4AA0F66D-4268-E348-AA65-1DABAD6F57D8}" type="pres">
      <dgm:prSet presAssocID="{BF340D9D-E15B-384B-9B1B-A93F8B59E855}" presName="root" presStyleCnt="0"/>
      <dgm:spPr/>
    </dgm:pt>
    <dgm:pt modelId="{DED9DE6E-D37E-CE4D-87DB-21704DF00D74}" type="pres">
      <dgm:prSet presAssocID="{BF340D9D-E15B-384B-9B1B-A93F8B59E855}" presName="rootComposite" presStyleCnt="0"/>
      <dgm:spPr/>
    </dgm:pt>
    <dgm:pt modelId="{363F5B59-48AF-AA40-B7B0-6F5F7148DE6F}" type="pres">
      <dgm:prSet presAssocID="{BF340D9D-E15B-384B-9B1B-A93F8B59E855}" presName="rootText" presStyleLbl="node1" presStyleIdx="3" presStyleCnt="8"/>
      <dgm:spPr/>
    </dgm:pt>
    <dgm:pt modelId="{0A007D62-9CE0-0543-9D00-DDD64DFFD9F9}" type="pres">
      <dgm:prSet presAssocID="{BF340D9D-E15B-384B-9B1B-A93F8B59E855}" presName="rootConnector" presStyleLbl="node1" presStyleIdx="3" presStyleCnt="8"/>
      <dgm:spPr/>
    </dgm:pt>
    <dgm:pt modelId="{D2440626-F1A9-7441-804D-FE2B948388A9}" type="pres">
      <dgm:prSet presAssocID="{BF340D9D-E15B-384B-9B1B-A93F8B59E855}" presName="childShape" presStyleCnt="0"/>
      <dgm:spPr/>
    </dgm:pt>
    <dgm:pt modelId="{6786C7D9-95E6-1F48-9307-B3101E02F9B1}" type="pres">
      <dgm:prSet presAssocID="{A44A31EE-FD77-354D-9C1F-693C0440C599}" presName="Name13" presStyleLbl="parChTrans1D2" presStyleIdx="8" presStyleCnt="20"/>
      <dgm:spPr/>
    </dgm:pt>
    <dgm:pt modelId="{845DC1C7-F70D-F94B-A5C6-EEED54F6FD46}" type="pres">
      <dgm:prSet presAssocID="{C7D8CCEE-A946-8D41-9CD4-DDE92BFBA544}" presName="childText" presStyleLbl="bgAcc1" presStyleIdx="8" presStyleCnt="20">
        <dgm:presLayoutVars>
          <dgm:bulletEnabled val="1"/>
        </dgm:presLayoutVars>
      </dgm:prSet>
      <dgm:spPr/>
    </dgm:pt>
    <dgm:pt modelId="{BCB06AFB-3378-4C45-BCD6-D8DECB30200F}" type="pres">
      <dgm:prSet presAssocID="{7B76A5F0-B340-9546-AEE9-404A030C35F5}" presName="Name13" presStyleLbl="parChTrans1D2" presStyleIdx="9" presStyleCnt="20"/>
      <dgm:spPr/>
    </dgm:pt>
    <dgm:pt modelId="{6826ED35-11DF-F749-94B2-A9EB05F4F841}" type="pres">
      <dgm:prSet presAssocID="{774FE926-414C-2349-8453-35F2D5FF92F0}" presName="childText" presStyleLbl="bgAcc1" presStyleIdx="9" presStyleCnt="20">
        <dgm:presLayoutVars>
          <dgm:bulletEnabled val="1"/>
        </dgm:presLayoutVars>
      </dgm:prSet>
      <dgm:spPr/>
    </dgm:pt>
    <dgm:pt modelId="{8952D378-3A73-A845-B883-118057BA4FE5}" type="pres">
      <dgm:prSet presAssocID="{07D85760-E309-6343-856D-175F8B9CCB1A}" presName="Name13" presStyleLbl="parChTrans1D2" presStyleIdx="10" presStyleCnt="20"/>
      <dgm:spPr/>
    </dgm:pt>
    <dgm:pt modelId="{6AEB459B-1C3B-C144-9603-614C36511881}" type="pres">
      <dgm:prSet presAssocID="{FAAE3244-96BA-C348-BD65-C71852DC276C}" presName="childText" presStyleLbl="bgAcc1" presStyleIdx="10" presStyleCnt="20">
        <dgm:presLayoutVars>
          <dgm:bulletEnabled val="1"/>
        </dgm:presLayoutVars>
      </dgm:prSet>
      <dgm:spPr/>
    </dgm:pt>
    <dgm:pt modelId="{4BFE30C0-59E2-5647-8C0F-BC5827F424E8}" type="pres">
      <dgm:prSet presAssocID="{C05F73EF-FC4C-DC4C-B9DC-17A372218EA2}" presName="root" presStyleCnt="0"/>
      <dgm:spPr/>
    </dgm:pt>
    <dgm:pt modelId="{6C7205DA-9146-334F-9A84-5FD1CEEA61C6}" type="pres">
      <dgm:prSet presAssocID="{C05F73EF-FC4C-DC4C-B9DC-17A372218EA2}" presName="rootComposite" presStyleCnt="0"/>
      <dgm:spPr/>
    </dgm:pt>
    <dgm:pt modelId="{3B6BA875-D3DF-994B-B642-79FB78F19AA2}" type="pres">
      <dgm:prSet presAssocID="{C05F73EF-FC4C-DC4C-B9DC-17A372218EA2}" presName="rootText" presStyleLbl="node1" presStyleIdx="4" presStyleCnt="8"/>
      <dgm:spPr/>
    </dgm:pt>
    <dgm:pt modelId="{144404FF-DC03-9941-AC52-4A809836DB3E}" type="pres">
      <dgm:prSet presAssocID="{C05F73EF-FC4C-DC4C-B9DC-17A372218EA2}" presName="rootConnector" presStyleLbl="node1" presStyleIdx="4" presStyleCnt="8"/>
      <dgm:spPr/>
    </dgm:pt>
    <dgm:pt modelId="{98EC2E72-8D65-464A-938F-F93A911DB765}" type="pres">
      <dgm:prSet presAssocID="{C05F73EF-FC4C-DC4C-B9DC-17A372218EA2}" presName="childShape" presStyleCnt="0"/>
      <dgm:spPr/>
    </dgm:pt>
    <dgm:pt modelId="{CD763288-8FC6-F545-93F8-16FB13956F54}" type="pres">
      <dgm:prSet presAssocID="{1D389ACD-9157-C54B-A227-C82788D6657C}" presName="Name13" presStyleLbl="parChTrans1D2" presStyleIdx="11" presStyleCnt="20"/>
      <dgm:spPr/>
    </dgm:pt>
    <dgm:pt modelId="{09F2F850-259B-0D4D-9BD7-09D521D6F6C8}" type="pres">
      <dgm:prSet presAssocID="{C8EEC9C4-0087-4241-A9D3-BB47DB1495A8}" presName="childText" presStyleLbl="bgAcc1" presStyleIdx="11" presStyleCnt="20">
        <dgm:presLayoutVars>
          <dgm:bulletEnabled val="1"/>
        </dgm:presLayoutVars>
      </dgm:prSet>
      <dgm:spPr/>
    </dgm:pt>
    <dgm:pt modelId="{6E053B8E-9AA9-4A42-8DD7-4730E22B5FB1}" type="pres">
      <dgm:prSet presAssocID="{DA02F6C2-957B-9642-8F47-EBDDFC401B9A}" presName="Name13" presStyleLbl="parChTrans1D2" presStyleIdx="12" presStyleCnt="20"/>
      <dgm:spPr/>
    </dgm:pt>
    <dgm:pt modelId="{BBDD5840-3BF3-5B44-9457-7E49C3690E0C}" type="pres">
      <dgm:prSet presAssocID="{7342FBA6-001D-EB47-97C4-AA6DE0062E1F}" presName="childText" presStyleLbl="bgAcc1" presStyleIdx="12" presStyleCnt="20">
        <dgm:presLayoutVars>
          <dgm:bulletEnabled val="1"/>
        </dgm:presLayoutVars>
      </dgm:prSet>
      <dgm:spPr/>
    </dgm:pt>
    <dgm:pt modelId="{50D44F75-B758-754A-A799-462B4EF66CA8}" type="pres">
      <dgm:prSet presAssocID="{3FADFDD5-62C8-6A4F-9A2D-32054A51BE12}" presName="root" presStyleCnt="0"/>
      <dgm:spPr/>
    </dgm:pt>
    <dgm:pt modelId="{BB1D169D-15B2-304A-9BA4-45808DDD2600}" type="pres">
      <dgm:prSet presAssocID="{3FADFDD5-62C8-6A4F-9A2D-32054A51BE12}" presName="rootComposite" presStyleCnt="0"/>
      <dgm:spPr/>
    </dgm:pt>
    <dgm:pt modelId="{CE705F7D-E90B-8940-9BAF-41343B0C2B3D}" type="pres">
      <dgm:prSet presAssocID="{3FADFDD5-62C8-6A4F-9A2D-32054A51BE12}" presName="rootText" presStyleLbl="node1" presStyleIdx="5" presStyleCnt="8"/>
      <dgm:spPr/>
    </dgm:pt>
    <dgm:pt modelId="{BA56FB99-1179-4448-BFF3-4B62D0A2A60B}" type="pres">
      <dgm:prSet presAssocID="{3FADFDD5-62C8-6A4F-9A2D-32054A51BE12}" presName="rootConnector" presStyleLbl="node1" presStyleIdx="5" presStyleCnt="8"/>
      <dgm:spPr/>
    </dgm:pt>
    <dgm:pt modelId="{4DD99D95-710E-A040-862E-B432C5E5D5A7}" type="pres">
      <dgm:prSet presAssocID="{3FADFDD5-62C8-6A4F-9A2D-32054A51BE12}" presName="childShape" presStyleCnt="0"/>
      <dgm:spPr/>
    </dgm:pt>
    <dgm:pt modelId="{1999D1CD-7ED6-2A48-8F5A-AD1D37C7196E}" type="pres">
      <dgm:prSet presAssocID="{D15473C2-D338-E945-A88E-D7774998E7E8}" presName="Name13" presStyleLbl="parChTrans1D2" presStyleIdx="13" presStyleCnt="20"/>
      <dgm:spPr/>
    </dgm:pt>
    <dgm:pt modelId="{F313647C-C1CC-2D49-969B-8C6F17EFB867}" type="pres">
      <dgm:prSet presAssocID="{28CE1ADE-4980-BB43-83AD-3B7D3D24E1B5}" presName="childText" presStyleLbl="bgAcc1" presStyleIdx="13" presStyleCnt="20">
        <dgm:presLayoutVars>
          <dgm:bulletEnabled val="1"/>
        </dgm:presLayoutVars>
      </dgm:prSet>
      <dgm:spPr/>
    </dgm:pt>
    <dgm:pt modelId="{6D7CA7F3-B281-7340-8524-41AA5F24EF17}" type="pres">
      <dgm:prSet presAssocID="{4FB48546-8FFD-D34F-80FD-0EAAA469E676}" presName="root" presStyleCnt="0"/>
      <dgm:spPr/>
    </dgm:pt>
    <dgm:pt modelId="{949340EE-C72F-E84A-AE92-3FD3042C2B48}" type="pres">
      <dgm:prSet presAssocID="{4FB48546-8FFD-D34F-80FD-0EAAA469E676}" presName="rootComposite" presStyleCnt="0"/>
      <dgm:spPr/>
    </dgm:pt>
    <dgm:pt modelId="{64F5D02C-5DFB-1643-9B6D-C6F0A0D9B80C}" type="pres">
      <dgm:prSet presAssocID="{4FB48546-8FFD-D34F-80FD-0EAAA469E676}" presName="rootText" presStyleLbl="node1" presStyleIdx="6" presStyleCnt="8"/>
      <dgm:spPr/>
    </dgm:pt>
    <dgm:pt modelId="{A9B04A4C-9678-564B-B2D3-BF9EC62077A2}" type="pres">
      <dgm:prSet presAssocID="{4FB48546-8FFD-D34F-80FD-0EAAA469E676}" presName="rootConnector" presStyleLbl="node1" presStyleIdx="6" presStyleCnt="8"/>
      <dgm:spPr/>
    </dgm:pt>
    <dgm:pt modelId="{7ED0D259-1282-0F46-913F-0289C9C1056F}" type="pres">
      <dgm:prSet presAssocID="{4FB48546-8FFD-D34F-80FD-0EAAA469E676}" presName="childShape" presStyleCnt="0"/>
      <dgm:spPr/>
    </dgm:pt>
    <dgm:pt modelId="{AC7ECEA4-2D08-2B49-8158-DB1083502FBB}" type="pres">
      <dgm:prSet presAssocID="{C8552115-B25E-A54F-A24E-80A3E76EB8DF}" presName="Name13" presStyleLbl="parChTrans1D2" presStyleIdx="14" presStyleCnt="20"/>
      <dgm:spPr/>
    </dgm:pt>
    <dgm:pt modelId="{C2ACEE2F-BEAD-864C-9E92-A23DEC0C6866}" type="pres">
      <dgm:prSet presAssocID="{F62A20E9-249E-6D47-B9A8-E46415474D97}" presName="childText" presStyleLbl="bgAcc1" presStyleIdx="14" presStyleCnt="20">
        <dgm:presLayoutVars>
          <dgm:bulletEnabled val="1"/>
        </dgm:presLayoutVars>
      </dgm:prSet>
      <dgm:spPr/>
    </dgm:pt>
    <dgm:pt modelId="{09ECFC7D-6FDB-C248-AC0A-5477E999A5A0}" type="pres">
      <dgm:prSet presAssocID="{7227EDEA-9461-8B4A-9C30-FC647EA95036}" presName="Name13" presStyleLbl="parChTrans1D2" presStyleIdx="15" presStyleCnt="20"/>
      <dgm:spPr/>
    </dgm:pt>
    <dgm:pt modelId="{99301545-9CF7-7440-8416-8609B8AEF0A8}" type="pres">
      <dgm:prSet presAssocID="{91E6B20E-063F-554A-A3F2-A4BA3A17CF4B}" presName="childText" presStyleLbl="bgAcc1" presStyleIdx="15" presStyleCnt="20">
        <dgm:presLayoutVars>
          <dgm:bulletEnabled val="1"/>
        </dgm:presLayoutVars>
      </dgm:prSet>
      <dgm:spPr/>
    </dgm:pt>
    <dgm:pt modelId="{AC382E49-7274-7145-8ABD-4137FCFE6D94}" type="pres">
      <dgm:prSet presAssocID="{291BB6D7-D582-2F43-AFA5-A17A2046DB0E}" presName="root" presStyleCnt="0"/>
      <dgm:spPr/>
    </dgm:pt>
    <dgm:pt modelId="{41EC9B7A-B493-AE47-BAC5-3AABBDF280D3}" type="pres">
      <dgm:prSet presAssocID="{291BB6D7-D582-2F43-AFA5-A17A2046DB0E}" presName="rootComposite" presStyleCnt="0"/>
      <dgm:spPr/>
    </dgm:pt>
    <dgm:pt modelId="{C46394BB-A5BB-1F4A-8F52-6DC35F5F3865}" type="pres">
      <dgm:prSet presAssocID="{291BB6D7-D582-2F43-AFA5-A17A2046DB0E}" presName="rootText" presStyleLbl="node1" presStyleIdx="7" presStyleCnt="8"/>
      <dgm:spPr/>
    </dgm:pt>
    <dgm:pt modelId="{5615B840-8142-184A-B748-5DC9F9511EF0}" type="pres">
      <dgm:prSet presAssocID="{291BB6D7-D582-2F43-AFA5-A17A2046DB0E}" presName="rootConnector" presStyleLbl="node1" presStyleIdx="7" presStyleCnt="8"/>
      <dgm:spPr/>
    </dgm:pt>
    <dgm:pt modelId="{56FA3945-DF23-E446-8E8F-0BD7F8AD0A8A}" type="pres">
      <dgm:prSet presAssocID="{291BB6D7-D582-2F43-AFA5-A17A2046DB0E}" presName="childShape" presStyleCnt="0"/>
      <dgm:spPr/>
    </dgm:pt>
    <dgm:pt modelId="{4F0BC9AA-C5ED-3E49-B0A8-01283A2C1DE0}" type="pres">
      <dgm:prSet presAssocID="{9D90C7F9-85F8-A545-8958-A2567C8598D3}" presName="Name13" presStyleLbl="parChTrans1D2" presStyleIdx="16" presStyleCnt="20"/>
      <dgm:spPr/>
    </dgm:pt>
    <dgm:pt modelId="{139330E4-F4E5-FD44-B282-87DD6B174AD2}" type="pres">
      <dgm:prSet presAssocID="{96BB87FA-AFE1-1C4B-AF88-058FD8FF374A}" presName="childText" presStyleLbl="bgAcc1" presStyleIdx="16" presStyleCnt="20">
        <dgm:presLayoutVars>
          <dgm:bulletEnabled val="1"/>
        </dgm:presLayoutVars>
      </dgm:prSet>
      <dgm:spPr/>
    </dgm:pt>
    <dgm:pt modelId="{662D13FC-8C9E-FE4B-AB34-913FCFB8DAF6}" type="pres">
      <dgm:prSet presAssocID="{D0CE6E92-6AEF-344C-8DC2-447898D3ED34}" presName="Name13" presStyleLbl="parChTrans1D2" presStyleIdx="17" presStyleCnt="20"/>
      <dgm:spPr/>
    </dgm:pt>
    <dgm:pt modelId="{7FDD9774-48C5-EE47-8F03-52EC1D6A05D0}" type="pres">
      <dgm:prSet presAssocID="{72EC2B58-FCCB-8344-BFC5-6E2E9CBE286E}" presName="childText" presStyleLbl="bgAcc1" presStyleIdx="17" presStyleCnt="20">
        <dgm:presLayoutVars>
          <dgm:bulletEnabled val="1"/>
        </dgm:presLayoutVars>
      </dgm:prSet>
      <dgm:spPr/>
    </dgm:pt>
    <dgm:pt modelId="{7F0E2525-0E55-5244-A70D-AA694B7EF7DC}" type="pres">
      <dgm:prSet presAssocID="{B45AE4AF-4136-7F43-950B-D352C44F8B25}" presName="Name13" presStyleLbl="parChTrans1D2" presStyleIdx="18" presStyleCnt="20"/>
      <dgm:spPr/>
    </dgm:pt>
    <dgm:pt modelId="{96FE8719-81D8-874D-A734-06C071B8C2EF}" type="pres">
      <dgm:prSet presAssocID="{05AFD183-B739-9746-8A50-D5C25957F9F7}" presName="childText" presStyleLbl="bgAcc1" presStyleIdx="18" presStyleCnt="20">
        <dgm:presLayoutVars>
          <dgm:bulletEnabled val="1"/>
        </dgm:presLayoutVars>
      </dgm:prSet>
      <dgm:spPr/>
    </dgm:pt>
    <dgm:pt modelId="{04ADBA2A-533C-0B48-AF4F-39DC7CF3D4EC}" type="pres">
      <dgm:prSet presAssocID="{94929711-BDE9-AC4E-9D4C-447D8381E3AA}" presName="Name13" presStyleLbl="parChTrans1D2" presStyleIdx="19" presStyleCnt="20"/>
      <dgm:spPr/>
    </dgm:pt>
    <dgm:pt modelId="{73191C0C-1825-3A44-B77D-491D8E274D0D}" type="pres">
      <dgm:prSet presAssocID="{1A1C17EC-2C00-C04A-BD56-0998E7F7CAAC}" presName="childText" presStyleLbl="bgAcc1" presStyleIdx="19" presStyleCnt="20">
        <dgm:presLayoutVars>
          <dgm:bulletEnabled val="1"/>
        </dgm:presLayoutVars>
      </dgm:prSet>
      <dgm:spPr/>
    </dgm:pt>
  </dgm:ptLst>
  <dgm:cxnLst>
    <dgm:cxn modelId="{9DD15801-A27E-5942-96FE-3D2728553540}" type="presOf" srcId="{291BB6D7-D582-2F43-AFA5-A17A2046DB0E}" destId="{C46394BB-A5BB-1F4A-8F52-6DC35F5F3865}" srcOrd="0" destOrd="0" presId="urn:microsoft.com/office/officeart/2005/8/layout/hierarchy3"/>
    <dgm:cxn modelId="{D671A204-CD5D-D04E-9B29-777D6886D1BC}" type="presOf" srcId="{4FB48546-8FFD-D34F-80FD-0EAAA469E676}" destId="{A9B04A4C-9678-564B-B2D3-BF9EC62077A2}" srcOrd="1" destOrd="0" presId="urn:microsoft.com/office/officeart/2005/8/layout/hierarchy3"/>
    <dgm:cxn modelId="{EE233F06-3790-564D-A325-168799066BC7}" type="presOf" srcId="{AB329074-B09E-3043-A8B8-A4A1160E6E1F}" destId="{BDB38AF0-6237-F44B-AB74-4645328046CF}" srcOrd="0" destOrd="0" presId="urn:microsoft.com/office/officeart/2005/8/layout/hierarchy3"/>
    <dgm:cxn modelId="{C9E97E09-519D-FA42-BF60-9DA725870C69}" srcId="{C05F73EF-FC4C-DC4C-B9DC-17A372218EA2}" destId="{7342FBA6-001D-EB47-97C4-AA6DE0062E1F}" srcOrd="1" destOrd="0" parTransId="{DA02F6C2-957B-9642-8F47-EBDDFC401B9A}" sibTransId="{80F7FEB5-B93F-9343-8C35-CD65304DBA4D}"/>
    <dgm:cxn modelId="{A233870B-9E9C-C849-B668-8316B916FBE2}" type="presOf" srcId="{AA465BB9-EECB-214D-A97F-64A355EA5929}" destId="{1D449F10-ED1A-BD47-AB1E-A9712D35F57C}" srcOrd="0" destOrd="0" presId="urn:microsoft.com/office/officeart/2005/8/layout/hierarchy3"/>
    <dgm:cxn modelId="{6171D20C-16C8-274E-A4AA-BB442F1EFF83}" type="presOf" srcId="{E9B580D1-B912-2F48-8A90-CA32CB6E1BDE}" destId="{1DF686B5-84F0-E340-8E65-59D23E5DEB1C}" srcOrd="0" destOrd="0" presId="urn:microsoft.com/office/officeart/2005/8/layout/hierarchy3"/>
    <dgm:cxn modelId="{EADC0912-4B64-484C-8562-BE5573620AAC}" type="presOf" srcId="{C1F0B44F-7CC9-7946-A10D-2299A29D8EB4}" destId="{B26E7D83-D4D3-504D-8AE1-0FC190A2B440}" srcOrd="0" destOrd="0" presId="urn:microsoft.com/office/officeart/2005/8/layout/hierarchy3"/>
    <dgm:cxn modelId="{07506818-E1BE-EE41-A6F4-FA59C830DB4A}" srcId="{C05F73EF-FC4C-DC4C-B9DC-17A372218EA2}" destId="{C8EEC9C4-0087-4241-A9D3-BB47DB1495A8}" srcOrd="0" destOrd="0" parTransId="{1D389ACD-9157-C54B-A227-C82788D6657C}" sibTransId="{60F07081-8D02-174E-BEB4-6142AB527FEE}"/>
    <dgm:cxn modelId="{A5D2FE18-ACDA-2944-BB12-0219F3B2E1FF}" srcId="{BF340D9D-E15B-384B-9B1B-A93F8B59E855}" destId="{FAAE3244-96BA-C348-BD65-C71852DC276C}" srcOrd="2" destOrd="0" parTransId="{07D85760-E309-6343-856D-175F8B9CCB1A}" sibTransId="{EA674979-4C9D-9C4F-A493-7BD7C99B326F}"/>
    <dgm:cxn modelId="{33E66A1B-1F37-F048-A8C8-48D5E731ABBF}" type="presOf" srcId="{90288DB9-586C-4042-A29D-62601CF4DD54}" destId="{FEAE234A-FA2F-B649-BB04-3F3CE0626604}" srcOrd="1" destOrd="0" presId="urn:microsoft.com/office/officeart/2005/8/layout/hierarchy3"/>
    <dgm:cxn modelId="{DD2CA51C-E31F-6447-862C-62839EE0BFE8}" type="presOf" srcId="{88A902AA-5317-AB4C-B8A3-6835841B0A75}" destId="{CC6666D0-2F1B-4F4A-8F57-395CE86A404E}" srcOrd="0" destOrd="0" presId="urn:microsoft.com/office/officeart/2005/8/layout/hierarchy3"/>
    <dgm:cxn modelId="{CEEBB01D-5005-F64C-AD55-C56D6FE46F39}" srcId="{90288DB9-586C-4042-A29D-62601CF4DD54}" destId="{C9B7A853-FEE4-FE4B-AE4F-919735C94087}" srcOrd="2" destOrd="0" parTransId="{20CBBA7F-26ED-4945-BD16-2224A0F201F5}" sibTransId="{B22AE96F-97D0-5F4C-8AF3-A344C75A5933}"/>
    <dgm:cxn modelId="{86B6BE20-CD00-B74D-8E45-C74678F9CD6C}" type="presOf" srcId="{7B76A5F0-B340-9546-AEE9-404A030C35F5}" destId="{BCB06AFB-3378-4C45-BCD6-D8DECB30200F}" srcOrd="0" destOrd="0" presId="urn:microsoft.com/office/officeart/2005/8/layout/hierarchy3"/>
    <dgm:cxn modelId="{1B1F8321-87F7-1645-9837-09AE73E18CB9}" type="presOf" srcId="{212245AD-204B-BA41-87A3-4FB90E0F6B75}" destId="{D14C5F3F-FE94-DD43-8DE2-0C3E2A996890}" srcOrd="0" destOrd="0" presId="urn:microsoft.com/office/officeart/2005/8/layout/hierarchy3"/>
    <dgm:cxn modelId="{4F4A3522-5B4D-D748-ABC1-1B9DAA52BA60}" type="presOf" srcId="{D15473C2-D338-E945-A88E-D7774998E7E8}" destId="{1999D1CD-7ED6-2A48-8F5A-AD1D37C7196E}" srcOrd="0" destOrd="0" presId="urn:microsoft.com/office/officeart/2005/8/layout/hierarchy3"/>
    <dgm:cxn modelId="{57965628-E27C-6E40-BCEE-831F50F349F9}" srcId="{90288DB9-586C-4042-A29D-62601CF4DD54}" destId="{4960B59D-0DF0-FB46-98B7-EF708EB092D7}" srcOrd="1" destOrd="0" parTransId="{E9B580D1-B912-2F48-8A90-CA32CB6E1BDE}" sibTransId="{40DEB1ED-1082-8947-9E70-95E10918DA6F}"/>
    <dgm:cxn modelId="{FA5F492B-E05F-F049-978E-D4325826E81E}" srcId="{C6DC9A1D-E99E-6548-9A1E-74B20456D78D}" destId="{DC0DD0C2-C61E-534C-AE36-A6F2F879EEF5}" srcOrd="1" destOrd="0" parTransId="{A58EFF20-7F54-CA47-9831-79E899139B09}" sibTransId="{AF559CE0-CF6E-A142-963D-07FE1DEDF7A0}"/>
    <dgm:cxn modelId="{0B57092D-719B-084A-8D2C-823C259848AF}" type="presOf" srcId="{774FE926-414C-2349-8453-35F2D5FF92F0}" destId="{6826ED35-11DF-F749-94B2-A9EB05F4F841}" srcOrd="0" destOrd="0" presId="urn:microsoft.com/office/officeart/2005/8/layout/hierarchy3"/>
    <dgm:cxn modelId="{DAB2292D-D820-3241-8A1E-53162E521D57}" type="presOf" srcId="{91E6B20E-063F-554A-A3F2-A4BA3A17CF4B}" destId="{99301545-9CF7-7440-8416-8609B8AEF0A8}" srcOrd="0" destOrd="0" presId="urn:microsoft.com/office/officeart/2005/8/layout/hierarchy3"/>
    <dgm:cxn modelId="{13BE852D-233B-1849-AFE2-4B3DEE4641A7}" type="presOf" srcId="{8BA897B5-5D29-1B43-861B-EF05967E0ADE}" destId="{6CF35383-C8CC-1740-943B-D711C91D994B}" srcOrd="0" destOrd="0" presId="urn:microsoft.com/office/officeart/2005/8/layout/hierarchy3"/>
    <dgm:cxn modelId="{0CD3A32D-DD71-CA4D-984F-C2BD1F119080}" type="presOf" srcId="{4FB48546-8FFD-D34F-80FD-0EAAA469E676}" destId="{64F5D02C-5DFB-1643-9B6D-C6F0A0D9B80C}" srcOrd="0" destOrd="0" presId="urn:microsoft.com/office/officeart/2005/8/layout/hierarchy3"/>
    <dgm:cxn modelId="{559EE231-9E50-1246-A2A7-D85FCAEF5C12}" type="presOf" srcId="{9D90C7F9-85F8-A545-8958-A2567C8598D3}" destId="{4F0BC9AA-C5ED-3E49-B0A8-01283A2C1DE0}" srcOrd="0" destOrd="0" presId="urn:microsoft.com/office/officeart/2005/8/layout/hierarchy3"/>
    <dgm:cxn modelId="{9D9D2032-74B8-BF4B-8468-89E9876C5322}" srcId="{AA465BB9-EECB-214D-A97F-64A355EA5929}" destId="{D3EA47C9-2839-2549-90E2-52B3BE14E940}" srcOrd="0" destOrd="0" parTransId="{A697B992-6845-9649-AED6-21992CF47339}" sibTransId="{44769D34-B9CE-0347-83DE-5A6CA92F39F2}"/>
    <dgm:cxn modelId="{DABB2F37-C82F-E540-9884-B9E776897129}" type="presOf" srcId="{D0CE6E92-6AEF-344C-8DC2-447898D3ED34}" destId="{662D13FC-8C9E-FE4B-AB34-913FCFB8DAF6}" srcOrd="0" destOrd="0" presId="urn:microsoft.com/office/officeart/2005/8/layout/hierarchy3"/>
    <dgm:cxn modelId="{9BC53337-F661-5340-B42C-5509814AA26E}" type="presOf" srcId="{291BB6D7-D582-2F43-AFA5-A17A2046DB0E}" destId="{5615B840-8142-184A-B748-5DC9F9511EF0}" srcOrd="1" destOrd="0" presId="urn:microsoft.com/office/officeart/2005/8/layout/hierarchy3"/>
    <dgm:cxn modelId="{9EB48F38-AFBF-E447-89F9-29B5EAB1A71B}" type="presOf" srcId="{F62A20E9-249E-6D47-B9A8-E46415474D97}" destId="{C2ACEE2F-BEAD-864C-9E92-A23DEC0C6866}" srcOrd="0" destOrd="0" presId="urn:microsoft.com/office/officeart/2005/8/layout/hierarchy3"/>
    <dgm:cxn modelId="{E3A97D3B-D759-7A4A-8BD8-5234F425B3E8}" type="presOf" srcId="{7342FBA6-001D-EB47-97C4-AA6DE0062E1F}" destId="{BBDD5840-3BF3-5B44-9457-7E49C3690E0C}" srcOrd="0" destOrd="0" presId="urn:microsoft.com/office/officeart/2005/8/layout/hierarchy3"/>
    <dgm:cxn modelId="{2E98463C-7FD6-E747-83FE-13D6A8244744}" type="presOf" srcId="{C9B7A853-FEE4-FE4B-AE4F-919735C94087}" destId="{BC0DF9A5-5832-A247-AA03-CD905678A5A7}" srcOrd="0" destOrd="0" presId="urn:microsoft.com/office/officeart/2005/8/layout/hierarchy3"/>
    <dgm:cxn modelId="{2E5E533C-519E-764E-8F67-3A194F0612F9}" type="presOf" srcId="{1D389ACD-9157-C54B-A227-C82788D6657C}" destId="{CD763288-8FC6-F545-93F8-16FB13956F54}" srcOrd="0" destOrd="0" presId="urn:microsoft.com/office/officeart/2005/8/layout/hierarchy3"/>
    <dgm:cxn modelId="{A631DB3D-9347-2D45-8282-82D1FB0A48DD}" type="presOf" srcId="{3FADFDD5-62C8-6A4F-9A2D-32054A51BE12}" destId="{BA56FB99-1179-4448-BFF3-4B62D0A2A60B}" srcOrd="1" destOrd="0" presId="urn:microsoft.com/office/officeart/2005/8/layout/hierarchy3"/>
    <dgm:cxn modelId="{C518073F-0A7B-0D45-BF5A-EF029B53516C}" type="presOf" srcId="{1C544229-E0E9-8543-9DD9-EEA1AFF1131C}" destId="{BE8D2835-E3BB-0F4E-937F-F04EA0534459}" srcOrd="0" destOrd="0" presId="urn:microsoft.com/office/officeart/2005/8/layout/hierarchy3"/>
    <dgm:cxn modelId="{C1CC5742-B533-EB4B-BC10-85946FBCD807}" srcId="{C6DC9A1D-E99E-6548-9A1E-74B20456D78D}" destId="{90288DB9-586C-4042-A29D-62601CF4DD54}" srcOrd="2" destOrd="0" parTransId="{D2EC485C-F233-C943-98D0-BC20A474A106}" sibTransId="{A42000FC-A1C3-3341-9E21-5049E9442B11}"/>
    <dgm:cxn modelId="{009B1B44-533D-8A4B-B700-D6613ACA7C66}" srcId="{C6DC9A1D-E99E-6548-9A1E-74B20456D78D}" destId="{BF340D9D-E15B-384B-9B1B-A93F8B59E855}" srcOrd="3" destOrd="0" parTransId="{FBCF59ED-947D-F741-8DEF-820AFC7BDFEF}" sibTransId="{2900CE8B-7A31-BB4B-91F0-5DBABD4F2519}"/>
    <dgm:cxn modelId="{DFE46946-C5D3-8A47-B717-707A96B5DC10}" type="presOf" srcId="{90288DB9-586C-4042-A29D-62601CF4DD54}" destId="{285A293C-544C-0945-BB9D-E015A2569F52}" srcOrd="0" destOrd="0" presId="urn:microsoft.com/office/officeart/2005/8/layout/hierarchy3"/>
    <dgm:cxn modelId="{AAE8584D-B541-FC4D-BD9E-5FA7C53B5E61}" type="presOf" srcId="{94929711-BDE9-AC4E-9D4C-447D8381E3AA}" destId="{04ADBA2A-533C-0B48-AF4F-39DC7CF3D4EC}" srcOrd="0" destOrd="0" presId="urn:microsoft.com/office/officeart/2005/8/layout/hierarchy3"/>
    <dgm:cxn modelId="{7D386050-4FD9-794A-B623-7769D63EC233}" srcId="{AA465BB9-EECB-214D-A97F-64A355EA5929}" destId="{A4A5470B-619C-C846-AA9E-BD3E8F483E21}" srcOrd="1" destOrd="0" parTransId="{0221955B-378C-9948-9F39-347F8EEC37B2}" sibTransId="{F08494B1-1A9C-BD44-9E25-2CDA7AEABEC4}"/>
    <dgm:cxn modelId="{D65E2C53-D547-DD4B-AB56-71CC5A3D2648}" type="presOf" srcId="{BF340D9D-E15B-384B-9B1B-A93F8B59E855}" destId="{0A007D62-9CE0-0543-9D00-DDD64DFFD9F9}" srcOrd="1" destOrd="0" presId="urn:microsoft.com/office/officeart/2005/8/layout/hierarchy3"/>
    <dgm:cxn modelId="{DDD05D54-16CE-6F4F-AB54-F59740469868}" type="presOf" srcId="{37500204-5F9F-5441-B1CF-8BB94BA45618}" destId="{B2E90E8A-592A-F640-BCB2-1754DB448FA6}" srcOrd="0" destOrd="0" presId="urn:microsoft.com/office/officeart/2005/8/layout/hierarchy3"/>
    <dgm:cxn modelId="{36E6AF55-4092-814F-8215-DA9C6B06670C}" type="presOf" srcId="{C7D8CCEE-A946-8D41-9CD4-DDE92BFBA544}" destId="{845DC1C7-F70D-F94B-A5C6-EEED54F6FD46}" srcOrd="0" destOrd="0" presId="urn:microsoft.com/office/officeart/2005/8/layout/hierarchy3"/>
    <dgm:cxn modelId="{73EEF758-A1EE-4743-8A46-621EAAED1C1D}" type="presOf" srcId="{05AFD183-B739-9746-8A50-D5C25957F9F7}" destId="{96FE8719-81D8-874D-A734-06C071B8C2EF}" srcOrd="0" destOrd="0" presId="urn:microsoft.com/office/officeart/2005/8/layout/hierarchy3"/>
    <dgm:cxn modelId="{8DC3CF5A-6DC5-CC4B-B3B6-3F0CC4216FDF}" srcId="{DC0DD0C2-C61E-534C-AE36-A6F2F879EEF5}" destId="{1C544229-E0E9-8543-9DD9-EEA1AFF1131C}" srcOrd="1" destOrd="0" parTransId="{88A902AA-5317-AB4C-B8A3-6835841B0A75}" sibTransId="{A5A5E693-0422-F943-A102-B351778C662F}"/>
    <dgm:cxn modelId="{D246F65A-002F-A446-B624-991A9C3926E1}" type="presOf" srcId="{72EC2B58-FCCB-8344-BFC5-6E2E9CBE286E}" destId="{7FDD9774-48C5-EE47-8F03-52EC1D6A05D0}" srcOrd="0" destOrd="0" presId="urn:microsoft.com/office/officeart/2005/8/layout/hierarchy3"/>
    <dgm:cxn modelId="{51D71163-228A-414E-8440-DEECF6144685}" type="presOf" srcId="{C8EEC9C4-0087-4241-A9D3-BB47DB1495A8}" destId="{09F2F850-259B-0D4D-9BD7-09D521D6F6C8}" srcOrd="0" destOrd="0" presId="urn:microsoft.com/office/officeart/2005/8/layout/hierarchy3"/>
    <dgm:cxn modelId="{7B409363-A0B5-444C-A9E8-D8E26CDF4B57}" type="presOf" srcId="{B0C691F4-D935-BB42-BF8F-B69A34EC3167}" destId="{6FA7C704-6018-EA4E-8E4D-E648F6D11835}" srcOrd="0" destOrd="0" presId="urn:microsoft.com/office/officeart/2005/8/layout/hierarchy3"/>
    <dgm:cxn modelId="{C8CA7867-BE96-0D4C-B9B0-5E4A404EC4EC}" srcId="{C6DC9A1D-E99E-6548-9A1E-74B20456D78D}" destId="{4FB48546-8FFD-D34F-80FD-0EAAA469E676}" srcOrd="6" destOrd="0" parTransId="{68DB491A-4380-1F42-A42A-934F78C2249E}" sibTransId="{9EB07599-AED3-A04D-B016-1D3E2531E1C7}"/>
    <dgm:cxn modelId="{8056706A-6D79-2E4F-84F9-B0E093AB9AB0}" srcId="{AA465BB9-EECB-214D-A97F-64A355EA5929}" destId="{AB329074-B09E-3043-A8B8-A4A1160E6E1F}" srcOrd="2" destOrd="0" parTransId="{C1F0B44F-7CC9-7946-A10D-2299A29D8EB4}" sibTransId="{E0391604-1B56-A647-A890-4336BD0F8009}"/>
    <dgm:cxn modelId="{77C3186F-3B9B-FE41-812E-854E58DB2C7D}" type="presOf" srcId="{FAAE3244-96BA-C348-BD65-C71852DC276C}" destId="{6AEB459B-1C3B-C144-9603-614C36511881}" srcOrd="0" destOrd="0" presId="urn:microsoft.com/office/officeart/2005/8/layout/hierarchy3"/>
    <dgm:cxn modelId="{EC840D72-B313-0A4B-B394-FBC3B43DD60F}" srcId="{C6DC9A1D-E99E-6548-9A1E-74B20456D78D}" destId="{AA465BB9-EECB-214D-A97F-64A355EA5929}" srcOrd="0" destOrd="0" parTransId="{A1646E92-A80B-064B-B67F-A28E94D223B6}" sibTransId="{AAC08057-455D-CB43-B761-FC13723BD056}"/>
    <dgm:cxn modelId="{5A89C173-F2DF-A841-9CAF-60BBCD76DC5F}" type="presOf" srcId="{B45AE4AF-4136-7F43-950B-D352C44F8B25}" destId="{7F0E2525-0E55-5244-A70D-AA694B7EF7DC}" srcOrd="0" destOrd="0" presId="urn:microsoft.com/office/officeart/2005/8/layout/hierarchy3"/>
    <dgm:cxn modelId="{F82C7075-6455-2A49-8F68-F3B0DF372326}" type="presOf" srcId="{A697B992-6845-9649-AED6-21992CF47339}" destId="{C340DBEC-6D15-CC41-9941-4B2CDA7A88D2}" srcOrd="0" destOrd="0" presId="urn:microsoft.com/office/officeart/2005/8/layout/hierarchy3"/>
    <dgm:cxn modelId="{AD53307B-0E72-0541-ABD8-1A0B7DC76F75}" type="presOf" srcId="{C05F73EF-FC4C-DC4C-B9DC-17A372218EA2}" destId="{3B6BA875-D3DF-994B-B642-79FB78F19AA2}" srcOrd="0" destOrd="0" presId="urn:microsoft.com/office/officeart/2005/8/layout/hierarchy3"/>
    <dgm:cxn modelId="{74BCB57B-31BF-F247-AD39-4514E23DDCBC}" srcId="{BF340D9D-E15B-384B-9B1B-A93F8B59E855}" destId="{C7D8CCEE-A946-8D41-9CD4-DDE92BFBA544}" srcOrd="0" destOrd="0" parTransId="{A44A31EE-FD77-354D-9C1F-693C0440C599}" sibTransId="{8BC1D72C-B696-4546-BD9B-A8EDD83A9D6A}"/>
    <dgm:cxn modelId="{01A25B7E-DE29-9D44-AF5C-5866656C7CCD}" type="presOf" srcId="{DC0DD0C2-C61E-534C-AE36-A6F2F879EEF5}" destId="{40C006CF-3421-B148-996F-E5C01DF712E9}" srcOrd="0" destOrd="0" presId="urn:microsoft.com/office/officeart/2005/8/layout/hierarchy3"/>
    <dgm:cxn modelId="{3BE42981-8601-8543-9EED-6624DE90BD1A}" type="presOf" srcId="{A4A5470B-619C-C846-AA9E-BD3E8F483E21}" destId="{49B0C49C-1976-704C-A376-09E8E9EC79F1}" srcOrd="0" destOrd="0" presId="urn:microsoft.com/office/officeart/2005/8/layout/hierarchy3"/>
    <dgm:cxn modelId="{4A0C5282-7966-F940-9E40-8B7C2D72BF19}" srcId="{291BB6D7-D582-2F43-AFA5-A17A2046DB0E}" destId="{05AFD183-B739-9746-8A50-D5C25957F9F7}" srcOrd="2" destOrd="0" parTransId="{B45AE4AF-4136-7F43-950B-D352C44F8B25}" sibTransId="{25A4AA47-C877-9D42-86B7-36199FDEC419}"/>
    <dgm:cxn modelId="{350F0086-C792-2F4C-99F1-FFE0B5789B17}" type="presOf" srcId="{C05F73EF-FC4C-DC4C-B9DC-17A372218EA2}" destId="{144404FF-DC03-9941-AC52-4A809836DB3E}" srcOrd="1" destOrd="0" presId="urn:microsoft.com/office/officeart/2005/8/layout/hierarchy3"/>
    <dgm:cxn modelId="{8AD9558A-DC19-9245-9C66-38F8A42CBA42}" type="presOf" srcId="{4960B59D-0DF0-FB46-98B7-EF708EB092D7}" destId="{B98E4AAE-318C-3740-918D-584F8FD6AFA9}" srcOrd="0" destOrd="0" presId="urn:microsoft.com/office/officeart/2005/8/layout/hierarchy3"/>
    <dgm:cxn modelId="{834D858B-D6D5-8A48-82E1-7FBEAEC11E5C}" type="presOf" srcId="{DA02F6C2-957B-9642-8F47-EBDDFC401B9A}" destId="{6E053B8E-9AA9-4A42-8DD7-4730E22B5FB1}" srcOrd="0" destOrd="0" presId="urn:microsoft.com/office/officeart/2005/8/layout/hierarchy3"/>
    <dgm:cxn modelId="{808AB690-7256-4B44-ACEA-8BBF5EEB6366}" type="presOf" srcId="{BF340D9D-E15B-384B-9B1B-A93F8B59E855}" destId="{363F5B59-48AF-AA40-B7B0-6F5F7148DE6F}" srcOrd="0" destOrd="0" presId="urn:microsoft.com/office/officeart/2005/8/layout/hierarchy3"/>
    <dgm:cxn modelId="{5B31B297-B534-2440-8989-A726D1DEF0B5}" type="presOf" srcId="{AA465BB9-EECB-214D-A97F-64A355EA5929}" destId="{04FAACB1-98CA-0741-99F7-E7EC67F9BC3C}" srcOrd="1" destOrd="0" presId="urn:microsoft.com/office/officeart/2005/8/layout/hierarchy3"/>
    <dgm:cxn modelId="{C95F419B-FD8A-6D42-8AD5-793343967A52}" srcId="{BF340D9D-E15B-384B-9B1B-A93F8B59E855}" destId="{774FE926-414C-2349-8453-35F2D5FF92F0}" srcOrd="1" destOrd="0" parTransId="{7B76A5F0-B340-9546-AEE9-404A030C35F5}" sibTransId="{F174B059-A157-1147-B257-BA80C4139B45}"/>
    <dgm:cxn modelId="{22E12F9D-AF9B-C84F-8593-4BA483A00684}" type="presOf" srcId="{3FADFDD5-62C8-6A4F-9A2D-32054A51BE12}" destId="{CE705F7D-E90B-8940-9BAF-41343B0C2B3D}" srcOrd="0" destOrd="0" presId="urn:microsoft.com/office/officeart/2005/8/layout/hierarchy3"/>
    <dgm:cxn modelId="{509996A1-56DF-FB49-B16A-E95FEBDE5D37}" srcId="{291BB6D7-D582-2F43-AFA5-A17A2046DB0E}" destId="{72EC2B58-FCCB-8344-BFC5-6E2E9CBE286E}" srcOrd="1" destOrd="0" parTransId="{D0CE6E92-6AEF-344C-8DC2-447898D3ED34}" sibTransId="{5E6E6D19-EF0D-6745-99F8-FF70D20920A6}"/>
    <dgm:cxn modelId="{504DD3A1-3190-EA48-B983-3625455F94C4}" type="presOf" srcId="{C6DC9A1D-E99E-6548-9A1E-74B20456D78D}" destId="{464CBAC6-7630-0243-82D3-B042F3BB590C}" srcOrd="0" destOrd="0" presId="urn:microsoft.com/office/officeart/2005/8/layout/hierarchy3"/>
    <dgm:cxn modelId="{51975EA2-3B34-9F4D-9DEA-DA717A857AC3}" type="presOf" srcId="{A44A31EE-FD77-354D-9C1F-693C0440C599}" destId="{6786C7D9-95E6-1F48-9307-B3101E02F9B1}" srcOrd="0" destOrd="0" presId="urn:microsoft.com/office/officeart/2005/8/layout/hierarchy3"/>
    <dgm:cxn modelId="{B66366A9-BB1E-7E48-8C61-A7A9B9E24C23}" srcId="{4FB48546-8FFD-D34F-80FD-0EAAA469E676}" destId="{F62A20E9-249E-6D47-B9A8-E46415474D97}" srcOrd="0" destOrd="0" parTransId="{C8552115-B25E-A54F-A24E-80A3E76EB8DF}" sibTransId="{077447E7-20D5-0041-B88C-4431BA0C4A88}"/>
    <dgm:cxn modelId="{12857DA9-DEE4-5F42-987F-5A16058D75E6}" type="presOf" srcId="{D3EA47C9-2839-2549-90E2-52B3BE14E940}" destId="{638A29F6-045A-0D43-91DD-54C5BB64BD67}" srcOrd="0" destOrd="0" presId="urn:microsoft.com/office/officeart/2005/8/layout/hierarchy3"/>
    <dgm:cxn modelId="{4135C4AF-D55D-844A-BFA3-C8430DBCC167}" type="presOf" srcId="{C8552115-B25E-A54F-A24E-80A3E76EB8DF}" destId="{AC7ECEA4-2D08-2B49-8158-DB1083502FBB}" srcOrd="0" destOrd="0" presId="urn:microsoft.com/office/officeart/2005/8/layout/hierarchy3"/>
    <dgm:cxn modelId="{8D8B04B2-3553-E640-9EEE-0E4F3D2F9464}" srcId="{3FADFDD5-62C8-6A4F-9A2D-32054A51BE12}" destId="{28CE1ADE-4980-BB43-83AD-3B7D3D24E1B5}" srcOrd="0" destOrd="0" parTransId="{D15473C2-D338-E945-A88E-D7774998E7E8}" sibTransId="{3B81A606-C95A-CC43-9313-A2BCC8AF0C31}"/>
    <dgm:cxn modelId="{4753D7BB-5956-3641-B97C-9C0E620892C6}" srcId="{C6DC9A1D-E99E-6548-9A1E-74B20456D78D}" destId="{3FADFDD5-62C8-6A4F-9A2D-32054A51BE12}" srcOrd="5" destOrd="0" parTransId="{7E073E8A-E359-DA4D-9FE6-0486C64DF450}" sibTransId="{535FFBE1-EF34-6549-B8FF-D3BF41089491}"/>
    <dgm:cxn modelId="{51EBADC3-4A65-5943-B9B1-FE62EEC52B14}" type="presOf" srcId="{96BB87FA-AFE1-1C4B-AF88-058FD8FF374A}" destId="{139330E4-F4E5-FD44-B282-87DD6B174AD2}" srcOrd="0" destOrd="0" presId="urn:microsoft.com/office/officeart/2005/8/layout/hierarchy3"/>
    <dgm:cxn modelId="{FC5429C9-8F65-7749-9358-593945D8E323}" srcId="{90288DB9-586C-4042-A29D-62601CF4DD54}" destId="{B0C691F4-D935-BB42-BF8F-B69A34EC3167}" srcOrd="0" destOrd="0" parTransId="{37500204-5F9F-5441-B1CF-8BB94BA45618}" sibTransId="{9991152A-AC8F-C64E-822E-A9DAC031A6BD}"/>
    <dgm:cxn modelId="{1620FECA-1DE6-3E43-BD9D-ABF3951B2CD1}" srcId="{291BB6D7-D582-2F43-AFA5-A17A2046DB0E}" destId="{96BB87FA-AFE1-1C4B-AF88-058FD8FF374A}" srcOrd="0" destOrd="0" parTransId="{9D90C7F9-85F8-A545-8958-A2567C8598D3}" sibTransId="{F00F066A-CF3F-7241-BC36-E22AAB3935C6}"/>
    <dgm:cxn modelId="{8DA4CCD8-612D-D84E-A3FB-10E4A6AB18AD}" type="presOf" srcId="{0221955B-378C-9948-9F39-347F8EEC37B2}" destId="{C5047E99-2C65-5B48-9F35-20AF97A4916C}" srcOrd="0" destOrd="0" presId="urn:microsoft.com/office/officeart/2005/8/layout/hierarchy3"/>
    <dgm:cxn modelId="{E0083AD9-3B7D-CC49-A2DF-A6A40DEEACFC}" type="presOf" srcId="{28CE1ADE-4980-BB43-83AD-3B7D3D24E1B5}" destId="{F313647C-C1CC-2D49-969B-8C6F17EFB867}" srcOrd="0" destOrd="0" presId="urn:microsoft.com/office/officeart/2005/8/layout/hierarchy3"/>
    <dgm:cxn modelId="{BEFA1ADD-A4BB-6142-8038-5401E07622FE}" srcId="{C6DC9A1D-E99E-6548-9A1E-74B20456D78D}" destId="{291BB6D7-D582-2F43-AFA5-A17A2046DB0E}" srcOrd="7" destOrd="0" parTransId="{D37BECE0-A668-EB4B-B6B1-FF3C2845A04C}" sibTransId="{B793F478-73C4-1546-820A-337ADCA4DA11}"/>
    <dgm:cxn modelId="{0420E7DD-8260-A74B-9F82-84D87F2A5C92}" srcId="{C6DC9A1D-E99E-6548-9A1E-74B20456D78D}" destId="{C05F73EF-FC4C-DC4C-B9DC-17A372218EA2}" srcOrd="4" destOrd="0" parTransId="{76184D72-754C-3E41-96B8-C546D54B82EC}" sibTransId="{CA66CAFE-ECD0-184D-ACC4-21A1AA92297E}"/>
    <dgm:cxn modelId="{FCD63BDE-E14F-364F-9B3E-4CFA2C86E0A3}" type="presOf" srcId="{20CBBA7F-26ED-4945-BD16-2224A0F201F5}" destId="{451B9BE9-8A74-E04C-8F79-A2F16A6D3163}" srcOrd="0" destOrd="0" presId="urn:microsoft.com/office/officeart/2005/8/layout/hierarchy3"/>
    <dgm:cxn modelId="{2510FDE2-6A87-2D4B-8599-1EAB0870738B}" type="presOf" srcId="{07D85760-E309-6343-856D-175F8B9CCB1A}" destId="{8952D378-3A73-A845-B883-118057BA4FE5}" srcOrd="0" destOrd="0" presId="urn:microsoft.com/office/officeart/2005/8/layout/hierarchy3"/>
    <dgm:cxn modelId="{FA2FF0E3-87E3-CC41-9904-BBAF8E9C19FB}" srcId="{291BB6D7-D582-2F43-AFA5-A17A2046DB0E}" destId="{1A1C17EC-2C00-C04A-BD56-0998E7F7CAAC}" srcOrd="3" destOrd="0" parTransId="{94929711-BDE9-AC4E-9D4C-447D8381E3AA}" sibTransId="{E5C3FC83-9F9B-1A4B-96E0-1814FCFDB0EC}"/>
    <dgm:cxn modelId="{54461BE7-7FFD-834A-A8E2-74392B7ADD0D}" type="presOf" srcId="{1A1C17EC-2C00-C04A-BD56-0998E7F7CAAC}" destId="{73191C0C-1825-3A44-B77D-491D8E274D0D}" srcOrd="0" destOrd="0" presId="urn:microsoft.com/office/officeart/2005/8/layout/hierarchy3"/>
    <dgm:cxn modelId="{20D2BAED-8B83-E34E-88B3-BA441AA20B58}" type="presOf" srcId="{DC0DD0C2-C61E-534C-AE36-A6F2F879EEF5}" destId="{3C4A1157-8775-BF4E-AD18-879FB0C75A7D}" srcOrd="1" destOrd="0" presId="urn:microsoft.com/office/officeart/2005/8/layout/hierarchy3"/>
    <dgm:cxn modelId="{0ED11FF0-93A0-5C47-BDEB-BCC7584D313A}" srcId="{4FB48546-8FFD-D34F-80FD-0EAAA469E676}" destId="{91E6B20E-063F-554A-A3F2-A4BA3A17CF4B}" srcOrd="1" destOrd="0" parTransId="{7227EDEA-9461-8B4A-9C30-FC647EA95036}" sibTransId="{AF596D7B-7161-1941-ABC4-123425637868}"/>
    <dgm:cxn modelId="{4FBA09F3-DDD1-E240-930E-21A9E37266D9}" srcId="{DC0DD0C2-C61E-534C-AE36-A6F2F879EEF5}" destId="{212245AD-204B-BA41-87A3-4FB90E0F6B75}" srcOrd="0" destOrd="0" parTransId="{8BA897B5-5D29-1B43-861B-EF05967E0ADE}" sibTransId="{F641EF71-CB99-B146-B566-0B2E3FA7284E}"/>
    <dgm:cxn modelId="{4ADB3FFF-D48E-2643-9B8C-076E44498D44}" type="presOf" srcId="{7227EDEA-9461-8B4A-9C30-FC647EA95036}" destId="{09ECFC7D-6FDB-C248-AC0A-5477E999A5A0}" srcOrd="0" destOrd="0" presId="urn:microsoft.com/office/officeart/2005/8/layout/hierarchy3"/>
    <dgm:cxn modelId="{4877BB9E-5931-F448-9705-2684C45BA392}" type="presParOf" srcId="{464CBAC6-7630-0243-82D3-B042F3BB590C}" destId="{BAD2B594-C4C2-3641-B1EF-3F7CCEB3C614}" srcOrd="0" destOrd="0" presId="urn:microsoft.com/office/officeart/2005/8/layout/hierarchy3"/>
    <dgm:cxn modelId="{C5C44393-8408-3541-AECA-04ADDBA31E80}" type="presParOf" srcId="{BAD2B594-C4C2-3641-B1EF-3F7CCEB3C614}" destId="{EEBA2A57-5435-CD48-B797-B3F34B95CCD6}" srcOrd="0" destOrd="0" presId="urn:microsoft.com/office/officeart/2005/8/layout/hierarchy3"/>
    <dgm:cxn modelId="{42AB541F-D999-AF47-B01A-ECD5951E0BFC}" type="presParOf" srcId="{EEBA2A57-5435-CD48-B797-B3F34B95CCD6}" destId="{1D449F10-ED1A-BD47-AB1E-A9712D35F57C}" srcOrd="0" destOrd="0" presId="urn:microsoft.com/office/officeart/2005/8/layout/hierarchy3"/>
    <dgm:cxn modelId="{76328DF6-E6E8-1A46-A58D-A744E7AC6BA2}" type="presParOf" srcId="{EEBA2A57-5435-CD48-B797-B3F34B95CCD6}" destId="{04FAACB1-98CA-0741-99F7-E7EC67F9BC3C}" srcOrd="1" destOrd="0" presId="urn:microsoft.com/office/officeart/2005/8/layout/hierarchy3"/>
    <dgm:cxn modelId="{E0B31512-BD26-7442-A3BC-9620895BADEE}" type="presParOf" srcId="{BAD2B594-C4C2-3641-B1EF-3F7CCEB3C614}" destId="{37627AED-9527-EC41-A8A7-AECB8EB28B09}" srcOrd="1" destOrd="0" presId="urn:microsoft.com/office/officeart/2005/8/layout/hierarchy3"/>
    <dgm:cxn modelId="{CD98D21A-27B4-6942-8041-FEBDE3CEE8CF}" type="presParOf" srcId="{37627AED-9527-EC41-A8A7-AECB8EB28B09}" destId="{C340DBEC-6D15-CC41-9941-4B2CDA7A88D2}" srcOrd="0" destOrd="0" presId="urn:microsoft.com/office/officeart/2005/8/layout/hierarchy3"/>
    <dgm:cxn modelId="{395D6A54-6A4D-2F46-A571-1E4F64829906}" type="presParOf" srcId="{37627AED-9527-EC41-A8A7-AECB8EB28B09}" destId="{638A29F6-045A-0D43-91DD-54C5BB64BD67}" srcOrd="1" destOrd="0" presId="urn:microsoft.com/office/officeart/2005/8/layout/hierarchy3"/>
    <dgm:cxn modelId="{93CDA0C1-15F7-3842-AA64-5EB82FCCA5E7}" type="presParOf" srcId="{37627AED-9527-EC41-A8A7-AECB8EB28B09}" destId="{C5047E99-2C65-5B48-9F35-20AF97A4916C}" srcOrd="2" destOrd="0" presId="urn:microsoft.com/office/officeart/2005/8/layout/hierarchy3"/>
    <dgm:cxn modelId="{C59EBD60-12EE-0D44-A3B5-14B9E8D2BA68}" type="presParOf" srcId="{37627AED-9527-EC41-A8A7-AECB8EB28B09}" destId="{49B0C49C-1976-704C-A376-09E8E9EC79F1}" srcOrd="3" destOrd="0" presId="urn:microsoft.com/office/officeart/2005/8/layout/hierarchy3"/>
    <dgm:cxn modelId="{03225B25-4ABE-554F-9946-FCDC77C3D833}" type="presParOf" srcId="{37627AED-9527-EC41-A8A7-AECB8EB28B09}" destId="{B26E7D83-D4D3-504D-8AE1-0FC190A2B440}" srcOrd="4" destOrd="0" presId="urn:microsoft.com/office/officeart/2005/8/layout/hierarchy3"/>
    <dgm:cxn modelId="{4AEFECAB-7605-B343-B816-B054C78CC520}" type="presParOf" srcId="{37627AED-9527-EC41-A8A7-AECB8EB28B09}" destId="{BDB38AF0-6237-F44B-AB74-4645328046CF}" srcOrd="5" destOrd="0" presId="urn:microsoft.com/office/officeart/2005/8/layout/hierarchy3"/>
    <dgm:cxn modelId="{B18A050B-4FB3-8F4E-BA81-CA500B465CB0}" type="presParOf" srcId="{464CBAC6-7630-0243-82D3-B042F3BB590C}" destId="{EACE1102-27B3-9748-95DE-8C19BE858DE3}" srcOrd="1" destOrd="0" presId="urn:microsoft.com/office/officeart/2005/8/layout/hierarchy3"/>
    <dgm:cxn modelId="{28DC9DC6-F9FC-0841-9A1C-6BCBE32A3E4A}" type="presParOf" srcId="{EACE1102-27B3-9748-95DE-8C19BE858DE3}" destId="{5A4721DD-D900-6441-8D36-885FB7914808}" srcOrd="0" destOrd="0" presId="urn:microsoft.com/office/officeart/2005/8/layout/hierarchy3"/>
    <dgm:cxn modelId="{12B5BADB-D656-1A46-BEC0-857224541D54}" type="presParOf" srcId="{5A4721DD-D900-6441-8D36-885FB7914808}" destId="{40C006CF-3421-B148-996F-E5C01DF712E9}" srcOrd="0" destOrd="0" presId="urn:microsoft.com/office/officeart/2005/8/layout/hierarchy3"/>
    <dgm:cxn modelId="{A91AA91D-8B9D-1648-B6DA-55832E08792B}" type="presParOf" srcId="{5A4721DD-D900-6441-8D36-885FB7914808}" destId="{3C4A1157-8775-BF4E-AD18-879FB0C75A7D}" srcOrd="1" destOrd="0" presId="urn:microsoft.com/office/officeart/2005/8/layout/hierarchy3"/>
    <dgm:cxn modelId="{2314601E-A855-844D-A90F-5F3408BD8244}" type="presParOf" srcId="{EACE1102-27B3-9748-95DE-8C19BE858DE3}" destId="{CF8DB61A-A12B-F34C-AF49-FA466A05088D}" srcOrd="1" destOrd="0" presId="urn:microsoft.com/office/officeart/2005/8/layout/hierarchy3"/>
    <dgm:cxn modelId="{F8B19A2B-4AB6-7F4A-876A-A07CD355DA71}" type="presParOf" srcId="{CF8DB61A-A12B-F34C-AF49-FA466A05088D}" destId="{6CF35383-C8CC-1740-943B-D711C91D994B}" srcOrd="0" destOrd="0" presId="urn:microsoft.com/office/officeart/2005/8/layout/hierarchy3"/>
    <dgm:cxn modelId="{2A48DF18-7625-B14F-BA6C-6B3979D1D527}" type="presParOf" srcId="{CF8DB61A-A12B-F34C-AF49-FA466A05088D}" destId="{D14C5F3F-FE94-DD43-8DE2-0C3E2A996890}" srcOrd="1" destOrd="0" presId="urn:microsoft.com/office/officeart/2005/8/layout/hierarchy3"/>
    <dgm:cxn modelId="{8CBF7551-E5A7-834F-BFD4-D842ED6452CE}" type="presParOf" srcId="{CF8DB61A-A12B-F34C-AF49-FA466A05088D}" destId="{CC6666D0-2F1B-4F4A-8F57-395CE86A404E}" srcOrd="2" destOrd="0" presId="urn:microsoft.com/office/officeart/2005/8/layout/hierarchy3"/>
    <dgm:cxn modelId="{B4F1383E-FDF6-7144-B815-366FA603D2EB}" type="presParOf" srcId="{CF8DB61A-A12B-F34C-AF49-FA466A05088D}" destId="{BE8D2835-E3BB-0F4E-937F-F04EA0534459}" srcOrd="3" destOrd="0" presId="urn:microsoft.com/office/officeart/2005/8/layout/hierarchy3"/>
    <dgm:cxn modelId="{EB2EE9DE-0E1C-544A-9EB5-1C1F0E392DF8}" type="presParOf" srcId="{464CBAC6-7630-0243-82D3-B042F3BB590C}" destId="{8A7F32AA-3502-0144-8C8D-88D0A6256CB2}" srcOrd="2" destOrd="0" presId="urn:microsoft.com/office/officeart/2005/8/layout/hierarchy3"/>
    <dgm:cxn modelId="{E946ED18-437C-3041-93DF-CDAE957B3032}" type="presParOf" srcId="{8A7F32AA-3502-0144-8C8D-88D0A6256CB2}" destId="{B43CA11B-D732-114F-832E-F220AE04BEB7}" srcOrd="0" destOrd="0" presId="urn:microsoft.com/office/officeart/2005/8/layout/hierarchy3"/>
    <dgm:cxn modelId="{27EC3042-9FFB-2F43-B206-8DC33103389D}" type="presParOf" srcId="{B43CA11B-D732-114F-832E-F220AE04BEB7}" destId="{285A293C-544C-0945-BB9D-E015A2569F52}" srcOrd="0" destOrd="0" presId="urn:microsoft.com/office/officeart/2005/8/layout/hierarchy3"/>
    <dgm:cxn modelId="{A98D6CEF-247A-0046-A4CC-C2929F3EAB36}" type="presParOf" srcId="{B43CA11B-D732-114F-832E-F220AE04BEB7}" destId="{FEAE234A-FA2F-B649-BB04-3F3CE0626604}" srcOrd="1" destOrd="0" presId="urn:microsoft.com/office/officeart/2005/8/layout/hierarchy3"/>
    <dgm:cxn modelId="{020B4ACD-53EE-D642-8667-CAE7A5884D63}" type="presParOf" srcId="{8A7F32AA-3502-0144-8C8D-88D0A6256CB2}" destId="{ED9A590E-4530-4A4E-BD07-9B0E62405AD2}" srcOrd="1" destOrd="0" presId="urn:microsoft.com/office/officeart/2005/8/layout/hierarchy3"/>
    <dgm:cxn modelId="{4573C501-CE84-6C4D-904B-6945025176B2}" type="presParOf" srcId="{ED9A590E-4530-4A4E-BD07-9B0E62405AD2}" destId="{B2E90E8A-592A-F640-BCB2-1754DB448FA6}" srcOrd="0" destOrd="0" presId="urn:microsoft.com/office/officeart/2005/8/layout/hierarchy3"/>
    <dgm:cxn modelId="{0FEE61C8-5449-3346-AB6C-1761DBA8931A}" type="presParOf" srcId="{ED9A590E-4530-4A4E-BD07-9B0E62405AD2}" destId="{6FA7C704-6018-EA4E-8E4D-E648F6D11835}" srcOrd="1" destOrd="0" presId="urn:microsoft.com/office/officeart/2005/8/layout/hierarchy3"/>
    <dgm:cxn modelId="{90061E8D-E9C5-8945-B4D0-F3FBBC1003AC}" type="presParOf" srcId="{ED9A590E-4530-4A4E-BD07-9B0E62405AD2}" destId="{1DF686B5-84F0-E340-8E65-59D23E5DEB1C}" srcOrd="2" destOrd="0" presId="urn:microsoft.com/office/officeart/2005/8/layout/hierarchy3"/>
    <dgm:cxn modelId="{39C6161E-E337-F04B-812A-888D71DCD352}" type="presParOf" srcId="{ED9A590E-4530-4A4E-BD07-9B0E62405AD2}" destId="{B98E4AAE-318C-3740-918D-584F8FD6AFA9}" srcOrd="3" destOrd="0" presId="urn:microsoft.com/office/officeart/2005/8/layout/hierarchy3"/>
    <dgm:cxn modelId="{D1A06F4A-6E55-3241-B3FE-7C8E4BC74CBB}" type="presParOf" srcId="{ED9A590E-4530-4A4E-BD07-9B0E62405AD2}" destId="{451B9BE9-8A74-E04C-8F79-A2F16A6D3163}" srcOrd="4" destOrd="0" presId="urn:microsoft.com/office/officeart/2005/8/layout/hierarchy3"/>
    <dgm:cxn modelId="{B981B8EF-1C3E-464F-90CC-3D0ACE983890}" type="presParOf" srcId="{ED9A590E-4530-4A4E-BD07-9B0E62405AD2}" destId="{BC0DF9A5-5832-A247-AA03-CD905678A5A7}" srcOrd="5" destOrd="0" presId="urn:microsoft.com/office/officeart/2005/8/layout/hierarchy3"/>
    <dgm:cxn modelId="{EA26AF92-4FD4-A74C-9BA7-FB94ECB8340F}" type="presParOf" srcId="{464CBAC6-7630-0243-82D3-B042F3BB590C}" destId="{4AA0F66D-4268-E348-AA65-1DABAD6F57D8}" srcOrd="3" destOrd="0" presId="urn:microsoft.com/office/officeart/2005/8/layout/hierarchy3"/>
    <dgm:cxn modelId="{904B19D8-B675-5240-BC52-CD502625E0B6}" type="presParOf" srcId="{4AA0F66D-4268-E348-AA65-1DABAD6F57D8}" destId="{DED9DE6E-D37E-CE4D-87DB-21704DF00D74}" srcOrd="0" destOrd="0" presId="urn:microsoft.com/office/officeart/2005/8/layout/hierarchy3"/>
    <dgm:cxn modelId="{47DB144A-C1D9-6B48-828B-1DB0C0054155}" type="presParOf" srcId="{DED9DE6E-D37E-CE4D-87DB-21704DF00D74}" destId="{363F5B59-48AF-AA40-B7B0-6F5F7148DE6F}" srcOrd="0" destOrd="0" presId="urn:microsoft.com/office/officeart/2005/8/layout/hierarchy3"/>
    <dgm:cxn modelId="{9F6CCB78-C44C-D64A-A151-DECF33D627D4}" type="presParOf" srcId="{DED9DE6E-D37E-CE4D-87DB-21704DF00D74}" destId="{0A007D62-9CE0-0543-9D00-DDD64DFFD9F9}" srcOrd="1" destOrd="0" presId="urn:microsoft.com/office/officeart/2005/8/layout/hierarchy3"/>
    <dgm:cxn modelId="{B697997D-A21A-AA43-8B33-6E1A658EF1EB}" type="presParOf" srcId="{4AA0F66D-4268-E348-AA65-1DABAD6F57D8}" destId="{D2440626-F1A9-7441-804D-FE2B948388A9}" srcOrd="1" destOrd="0" presId="urn:microsoft.com/office/officeart/2005/8/layout/hierarchy3"/>
    <dgm:cxn modelId="{6B7D5E23-B0AE-4443-812C-7DE233654395}" type="presParOf" srcId="{D2440626-F1A9-7441-804D-FE2B948388A9}" destId="{6786C7D9-95E6-1F48-9307-B3101E02F9B1}" srcOrd="0" destOrd="0" presId="urn:microsoft.com/office/officeart/2005/8/layout/hierarchy3"/>
    <dgm:cxn modelId="{9F85656A-8929-354A-9647-D1AD2F971BE0}" type="presParOf" srcId="{D2440626-F1A9-7441-804D-FE2B948388A9}" destId="{845DC1C7-F70D-F94B-A5C6-EEED54F6FD46}" srcOrd="1" destOrd="0" presId="urn:microsoft.com/office/officeart/2005/8/layout/hierarchy3"/>
    <dgm:cxn modelId="{90E92B6B-09C0-2345-A87F-8749077B4BEB}" type="presParOf" srcId="{D2440626-F1A9-7441-804D-FE2B948388A9}" destId="{BCB06AFB-3378-4C45-BCD6-D8DECB30200F}" srcOrd="2" destOrd="0" presId="urn:microsoft.com/office/officeart/2005/8/layout/hierarchy3"/>
    <dgm:cxn modelId="{6BE2BFDD-20EF-ED4C-9105-1E8DCF98A4D5}" type="presParOf" srcId="{D2440626-F1A9-7441-804D-FE2B948388A9}" destId="{6826ED35-11DF-F749-94B2-A9EB05F4F841}" srcOrd="3" destOrd="0" presId="urn:microsoft.com/office/officeart/2005/8/layout/hierarchy3"/>
    <dgm:cxn modelId="{93E43CA6-4276-2F43-AD52-92C7F76AFFF1}" type="presParOf" srcId="{D2440626-F1A9-7441-804D-FE2B948388A9}" destId="{8952D378-3A73-A845-B883-118057BA4FE5}" srcOrd="4" destOrd="0" presId="urn:microsoft.com/office/officeart/2005/8/layout/hierarchy3"/>
    <dgm:cxn modelId="{17BF41CB-C3BF-794C-B68C-E425DF5C3477}" type="presParOf" srcId="{D2440626-F1A9-7441-804D-FE2B948388A9}" destId="{6AEB459B-1C3B-C144-9603-614C36511881}" srcOrd="5" destOrd="0" presId="urn:microsoft.com/office/officeart/2005/8/layout/hierarchy3"/>
    <dgm:cxn modelId="{F9F44BDC-B50A-5446-9CD2-3F419406ED77}" type="presParOf" srcId="{464CBAC6-7630-0243-82D3-B042F3BB590C}" destId="{4BFE30C0-59E2-5647-8C0F-BC5827F424E8}" srcOrd="4" destOrd="0" presId="urn:microsoft.com/office/officeart/2005/8/layout/hierarchy3"/>
    <dgm:cxn modelId="{3D91997A-E047-4E46-B8E9-129D3B437170}" type="presParOf" srcId="{4BFE30C0-59E2-5647-8C0F-BC5827F424E8}" destId="{6C7205DA-9146-334F-9A84-5FD1CEEA61C6}" srcOrd="0" destOrd="0" presId="urn:microsoft.com/office/officeart/2005/8/layout/hierarchy3"/>
    <dgm:cxn modelId="{3C7A0334-0998-3643-9059-89FB4F87CAF8}" type="presParOf" srcId="{6C7205DA-9146-334F-9A84-5FD1CEEA61C6}" destId="{3B6BA875-D3DF-994B-B642-79FB78F19AA2}" srcOrd="0" destOrd="0" presId="urn:microsoft.com/office/officeart/2005/8/layout/hierarchy3"/>
    <dgm:cxn modelId="{9C095BBE-2A8D-D84F-A122-AEB9BBEA0C4B}" type="presParOf" srcId="{6C7205DA-9146-334F-9A84-5FD1CEEA61C6}" destId="{144404FF-DC03-9941-AC52-4A809836DB3E}" srcOrd="1" destOrd="0" presId="urn:microsoft.com/office/officeart/2005/8/layout/hierarchy3"/>
    <dgm:cxn modelId="{C2E14AC4-B211-9841-86E4-AC955ED850C4}" type="presParOf" srcId="{4BFE30C0-59E2-5647-8C0F-BC5827F424E8}" destId="{98EC2E72-8D65-464A-938F-F93A911DB765}" srcOrd="1" destOrd="0" presId="urn:microsoft.com/office/officeart/2005/8/layout/hierarchy3"/>
    <dgm:cxn modelId="{8F25A60B-D6E9-0346-AD5D-CBA812B8D776}" type="presParOf" srcId="{98EC2E72-8D65-464A-938F-F93A911DB765}" destId="{CD763288-8FC6-F545-93F8-16FB13956F54}" srcOrd="0" destOrd="0" presId="urn:microsoft.com/office/officeart/2005/8/layout/hierarchy3"/>
    <dgm:cxn modelId="{EB57D002-2AF7-0F4A-B310-58B6CD997A69}" type="presParOf" srcId="{98EC2E72-8D65-464A-938F-F93A911DB765}" destId="{09F2F850-259B-0D4D-9BD7-09D521D6F6C8}" srcOrd="1" destOrd="0" presId="urn:microsoft.com/office/officeart/2005/8/layout/hierarchy3"/>
    <dgm:cxn modelId="{53ED0472-D628-6C42-BD21-9DE6AFF3B98F}" type="presParOf" srcId="{98EC2E72-8D65-464A-938F-F93A911DB765}" destId="{6E053B8E-9AA9-4A42-8DD7-4730E22B5FB1}" srcOrd="2" destOrd="0" presId="urn:microsoft.com/office/officeart/2005/8/layout/hierarchy3"/>
    <dgm:cxn modelId="{A0B5A5A1-2A91-D04D-ABA8-1B4B6A852883}" type="presParOf" srcId="{98EC2E72-8D65-464A-938F-F93A911DB765}" destId="{BBDD5840-3BF3-5B44-9457-7E49C3690E0C}" srcOrd="3" destOrd="0" presId="urn:microsoft.com/office/officeart/2005/8/layout/hierarchy3"/>
    <dgm:cxn modelId="{7EEC2E08-2F8B-A540-9A97-6884C8E3C01C}" type="presParOf" srcId="{464CBAC6-7630-0243-82D3-B042F3BB590C}" destId="{50D44F75-B758-754A-A799-462B4EF66CA8}" srcOrd="5" destOrd="0" presId="urn:microsoft.com/office/officeart/2005/8/layout/hierarchy3"/>
    <dgm:cxn modelId="{16FC8996-6520-1F42-9821-048C93E05703}" type="presParOf" srcId="{50D44F75-B758-754A-A799-462B4EF66CA8}" destId="{BB1D169D-15B2-304A-9BA4-45808DDD2600}" srcOrd="0" destOrd="0" presId="urn:microsoft.com/office/officeart/2005/8/layout/hierarchy3"/>
    <dgm:cxn modelId="{11DBF3E4-2EB7-674F-AFE0-169719B155A4}" type="presParOf" srcId="{BB1D169D-15B2-304A-9BA4-45808DDD2600}" destId="{CE705F7D-E90B-8940-9BAF-41343B0C2B3D}" srcOrd="0" destOrd="0" presId="urn:microsoft.com/office/officeart/2005/8/layout/hierarchy3"/>
    <dgm:cxn modelId="{4FD2BDF8-3481-3D4B-8F36-BEBEBBF34DB9}" type="presParOf" srcId="{BB1D169D-15B2-304A-9BA4-45808DDD2600}" destId="{BA56FB99-1179-4448-BFF3-4B62D0A2A60B}" srcOrd="1" destOrd="0" presId="urn:microsoft.com/office/officeart/2005/8/layout/hierarchy3"/>
    <dgm:cxn modelId="{7278444A-7195-3B44-84AE-C59BEA859615}" type="presParOf" srcId="{50D44F75-B758-754A-A799-462B4EF66CA8}" destId="{4DD99D95-710E-A040-862E-B432C5E5D5A7}" srcOrd="1" destOrd="0" presId="urn:microsoft.com/office/officeart/2005/8/layout/hierarchy3"/>
    <dgm:cxn modelId="{B693A353-56B9-3847-A2C2-424B9F0EB1E0}" type="presParOf" srcId="{4DD99D95-710E-A040-862E-B432C5E5D5A7}" destId="{1999D1CD-7ED6-2A48-8F5A-AD1D37C7196E}" srcOrd="0" destOrd="0" presId="urn:microsoft.com/office/officeart/2005/8/layout/hierarchy3"/>
    <dgm:cxn modelId="{626F412C-657D-6547-9923-FEF6C93A54B4}" type="presParOf" srcId="{4DD99D95-710E-A040-862E-B432C5E5D5A7}" destId="{F313647C-C1CC-2D49-969B-8C6F17EFB867}" srcOrd="1" destOrd="0" presId="urn:microsoft.com/office/officeart/2005/8/layout/hierarchy3"/>
    <dgm:cxn modelId="{BD76A8D1-4B21-4C4E-8EDF-2BE4B17807F9}" type="presParOf" srcId="{464CBAC6-7630-0243-82D3-B042F3BB590C}" destId="{6D7CA7F3-B281-7340-8524-41AA5F24EF17}" srcOrd="6" destOrd="0" presId="urn:microsoft.com/office/officeart/2005/8/layout/hierarchy3"/>
    <dgm:cxn modelId="{3728CBB6-5363-9940-BBC3-C206BDD5CA77}" type="presParOf" srcId="{6D7CA7F3-B281-7340-8524-41AA5F24EF17}" destId="{949340EE-C72F-E84A-AE92-3FD3042C2B48}" srcOrd="0" destOrd="0" presId="urn:microsoft.com/office/officeart/2005/8/layout/hierarchy3"/>
    <dgm:cxn modelId="{53F8EC02-1DF0-A54B-87EE-C89298E7891A}" type="presParOf" srcId="{949340EE-C72F-E84A-AE92-3FD3042C2B48}" destId="{64F5D02C-5DFB-1643-9B6D-C6F0A0D9B80C}" srcOrd="0" destOrd="0" presId="urn:microsoft.com/office/officeart/2005/8/layout/hierarchy3"/>
    <dgm:cxn modelId="{1C97601A-4261-4440-88E9-F3F325434049}" type="presParOf" srcId="{949340EE-C72F-E84A-AE92-3FD3042C2B48}" destId="{A9B04A4C-9678-564B-B2D3-BF9EC62077A2}" srcOrd="1" destOrd="0" presId="urn:microsoft.com/office/officeart/2005/8/layout/hierarchy3"/>
    <dgm:cxn modelId="{81AF0B76-3825-044B-9F84-E3B7C4C3585B}" type="presParOf" srcId="{6D7CA7F3-B281-7340-8524-41AA5F24EF17}" destId="{7ED0D259-1282-0F46-913F-0289C9C1056F}" srcOrd="1" destOrd="0" presId="urn:microsoft.com/office/officeart/2005/8/layout/hierarchy3"/>
    <dgm:cxn modelId="{9CB31EE3-7A10-F744-8015-7832CBCFDCCA}" type="presParOf" srcId="{7ED0D259-1282-0F46-913F-0289C9C1056F}" destId="{AC7ECEA4-2D08-2B49-8158-DB1083502FBB}" srcOrd="0" destOrd="0" presId="urn:microsoft.com/office/officeart/2005/8/layout/hierarchy3"/>
    <dgm:cxn modelId="{0F08DFE1-C84C-5142-ACED-0A317EE8FA38}" type="presParOf" srcId="{7ED0D259-1282-0F46-913F-0289C9C1056F}" destId="{C2ACEE2F-BEAD-864C-9E92-A23DEC0C6866}" srcOrd="1" destOrd="0" presId="urn:microsoft.com/office/officeart/2005/8/layout/hierarchy3"/>
    <dgm:cxn modelId="{195D4EB1-F801-D54B-8801-270FCEF4BB61}" type="presParOf" srcId="{7ED0D259-1282-0F46-913F-0289C9C1056F}" destId="{09ECFC7D-6FDB-C248-AC0A-5477E999A5A0}" srcOrd="2" destOrd="0" presId="urn:microsoft.com/office/officeart/2005/8/layout/hierarchy3"/>
    <dgm:cxn modelId="{AB435AAF-F035-214B-B7A3-099D602610AD}" type="presParOf" srcId="{7ED0D259-1282-0F46-913F-0289C9C1056F}" destId="{99301545-9CF7-7440-8416-8609B8AEF0A8}" srcOrd="3" destOrd="0" presId="urn:microsoft.com/office/officeart/2005/8/layout/hierarchy3"/>
    <dgm:cxn modelId="{34E4C78E-2341-7F4C-ACFC-AF211E7A4934}" type="presParOf" srcId="{464CBAC6-7630-0243-82D3-B042F3BB590C}" destId="{AC382E49-7274-7145-8ABD-4137FCFE6D94}" srcOrd="7" destOrd="0" presId="urn:microsoft.com/office/officeart/2005/8/layout/hierarchy3"/>
    <dgm:cxn modelId="{71BC6035-97F2-714C-8DB3-A060212E1033}" type="presParOf" srcId="{AC382E49-7274-7145-8ABD-4137FCFE6D94}" destId="{41EC9B7A-B493-AE47-BAC5-3AABBDF280D3}" srcOrd="0" destOrd="0" presId="urn:microsoft.com/office/officeart/2005/8/layout/hierarchy3"/>
    <dgm:cxn modelId="{B5A67277-1818-874F-AF86-1142BA70C5F9}" type="presParOf" srcId="{41EC9B7A-B493-AE47-BAC5-3AABBDF280D3}" destId="{C46394BB-A5BB-1F4A-8F52-6DC35F5F3865}" srcOrd="0" destOrd="0" presId="urn:microsoft.com/office/officeart/2005/8/layout/hierarchy3"/>
    <dgm:cxn modelId="{BB4E3FBD-0BAC-B04E-B41C-3602C71CC528}" type="presParOf" srcId="{41EC9B7A-B493-AE47-BAC5-3AABBDF280D3}" destId="{5615B840-8142-184A-B748-5DC9F9511EF0}" srcOrd="1" destOrd="0" presId="urn:microsoft.com/office/officeart/2005/8/layout/hierarchy3"/>
    <dgm:cxn modelId="{651A1233-5FA2-7C40-87CE-706EB30AD633}" type="presParOf" srcId="{AC382E49-7274-7145-8ABD-4137FCFE6D94}" destId="{56FA3945-DF23-E446-8E8F-0BD7F8AD0A8A}" srcOrd="1" destOrd="0" presId="urn:microsoft.com/office/officeart/2005/8/layout/hierarchy3"/>
    <dgm:cxn modelId="{69D57259-72EA-8747-8E55-506F373593A7}" type="presParOf" srcId="{56FA3945-DF23-E446-8E8F-0BD7F8AD0A8A}" destId="{4F0BC9AA-C5ED-3E49-B0A8-01283A2C1DE0}" srcOrd="0" destOrd="0" presId="urn:microsoft.com/office/officeart/2005/8/layout/hierarchy3"/>
    <dgm:cxn modelId="{8E078CD8-74CC-FE45-B980-0DFA86B30349}" type="presParOf" srcId="{56FA3945-DF23-E446-8E8F-0BD7F8AD0A8A}" destId="{139330E4-F4E5-FD44-B282-87DD6B174AD2}" srcOrd="1" destOrd="0" presId="urn:microsoft.com/office/officeart/2005/8/layout/hierarchy3"/>
    <dgm:cxn modelId="{E8F1A8EF-716B-A04D-8AAC-68AB19BDBA01}" type="presParOf" srcId="{56FA3945-DF23-E446-8E8F-0BD7F8AD0A8A}" destId="{662D13FC-8C9E-FE4B-AB34-913FCFB8DAF6}" srcOrd="2" destOrd="0" presId="urn:microsoft.com/office/officeart/2005/8/layout/hierarchy3"/>
    <dgm:cxn modelId="{EBC1D7E8-73D1-8F43-8DA4-4011F46887D9}" type="presParOf" srcId="{56FA3945-DF23-E446-8E8F-0BD7F8AD0A8A}" destId="{7FDD9774-48C5-EE47-8F03-52EC1D6A05D0}" srcOrd="3" destOrd="0" presId="urn:microsoft.com/office/officeart/2005/8/layout/hierarchy3"/>
    <dgm:cxn modelId="{5237ABE4-D90D-BD45-BFF7-11B88CFBBF83}" type="presParOf" srcId="{56FA3945-DF23-E446-8E8F-0BD7F8AD0A8A}" destId="{7F0E2525-0E55-5244-A70D-AA694B7EF7DC}" srcOrd="4" destOrd="0" presId="urn:microsoft.com/office/officeart/2005/8/layout/hierarchy3"/>
    <dgm:cxn modelId="{ACC47680-53C7-1E44-AE0B-002E79C88B93}" type="presParOf" srcId="{56FA3945-DF23-E446-8E8F-0BD7F8AD0A8A}" destId="{96FE8719-81D8-874D-A734-06C071B8C2EF}" srcOrd="5" destOrd="0" presId="urn:microsoft.com/office/officeart/2005/8/layout/hierarchy3"/>
    <dgm:cxn modelId="{4336D243-8F3E-D449-8634-DC4EFDF056FB}" type="presParOf" srcId="{56FA3945-DF23-E446-8E8F-0BD7F8AD0A8A}" destId="{04ADBA2A-533C-0B48-AF4F-39DC7CF3D4EC}" srcOrd="6" destOrd="0" presId="urn:microsoft.com/office/officeart/2005/8/layout/hierarchy3"/>
    <dgm:cxn modelId="{08969D11-C5B2-374B-89A0-52AFA5F40809}" type="presParOf" srcId="{56FA3945-DF23-E446-8E8F-0BD7F8AD0A8A}" destId="{73191C0C-1825-3A44-B77D-491D8E274D0D}" srcOrd="7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449F10-ED1A-BD47-AB1E-A9712D35F57C}">
      <dsp:nvSpPr>
        <dsp:cNvPr id="0" name=""/>
        <dsp:cNvSpPr/>
      </dsp:nvSpPr>
      <dsp:spPr>
        <a:xfrm>
          <a:off x="1284" y="1134191"/>
          <a:ext cx="1078878" cy="5394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0" i="0" kern="1200" dirty="0"/>
            <a:t>Solar PV modules</a:t>
          </a:r>
          <a:endParaRPr lang="en-NP" sz="1200" kern="1200" dirty="0"/>
        </a:p>
      </dsp:txBody>
      <dsp:txXfrm>
        <a:off x="17084" y="1149991"/>
        <a:ext cx="1047278" cy="507839"/>
      </dsp:txXfrm>
    </dsp:sp>
    <dsp:sp modelId="{C340DBEC-6D15-CC41-9941-4B2CDA7A88D2}">
      <dsp:nvSpPr>
        <dsp:cNvPr id="0" name=""/>
        <dsp:cNvSpPr/>
      </dsp:nvSpPr>
      <dsp:spPr>
        <a:xfrm>
          <a:off x="109172" y="1673630"/>
          <a:ext cx="107887" cy="4045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04579"/>
              </a:lnTo>
              <a:lnTo>
                <a:pt x="107887" y="40457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8A29F6-045A-0D43-91DD-54C5BB64BD67}">
      <dsp:nvSpPr>
        <dsp:cNvPr id="0" name=""/>
        <dsp:cNvSpPr/>
      </dsp:nvSpPr>
      <dsp:spPr>
        <a:xfrm>
          <a:off x="217060" y="1808490"/>
          <a:ext cx="863102" cy="5394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0" i="0" kern="1200"/>
            <a:t>Monocrystalline</a:t>
          </a:r>
          <a:endParaRPr lang="en-NP" sz="900" kern="1200"/>
        </a:p>
      </dsp:txBody>
      <dsp:txXfrm>
        <a:off x="232860" y="1824290"/>
        <a:ext cx="831502" cy="507839"/>
      </dsp:txXfrm>
    </dsp:sp>
    <dsp:sp modelId="{C5047E99-2C65-5B48-9F35-20AF97A4916C}">
      <dsp:nvSpPr>
        <dsp:cNvPr id="0" name=""/>
        <dsp:cNvSpPr/>
      </dsp:nvSpPr>
      <dsp:spPr>
        <a:xfrm>
          <a:off x="109172" y="1673630"/>
          <a:ext cx="107887" cy="10788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78878"/>
              </a:lnTo>
              <a:lnTo>
                <a:pt x="107887" y="107887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B0C49C-1976-704C-A376-09E8E9EC79F1}">
      <dsp:nvSpPr>
        <dsp:cNvPr id="0" name=""/>
        <dsp:cNvSpPr/>
      </dsp:nvSpPr>
      <dsp:spPr>
        <a:xfrm>
          <a:off x="217060" y="2482788"/>
          <a:ext cx="863102" cy="5394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0" i="0" kern="1200"/>
            <a:t>Polycrystalline</a:t>
          </a:r>
          <a:endParaRPr lang="en-NP" sz="900" kern="1200"/>
        </a:p>
      </dsp:txBody>
      <dsp:txXfrm>
        <a:off x="232860" y="2498588"/>
        <a:ext cx="831502" cy="507839"/>
      </dsp:txXfrm>
    </dsp:sp>
    <dsp:sp modelId="{B26E7D83-D4D3-504D-8AE1-0FC190A2B440}">
      <dsp:nvSpPr>
        <dsp:cNvPr id="0" name=""/>
        <dsp:cNvSpPr/>
      </dsp:nvSpPr>
      <dsp:spPr>
        <a:xfrm>
          <a:off x="109172" y="1673630"/>
          <a:ext cx="107887" cy="17531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53177"/>
              </a:lnTo>
              <a:lnTo>
                <a:pt x="107887" y="175317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B38AF0-6237-F44B-AB74-4645328046CF}">
      <dsp:nvSpPr>
        <dsp:cNvPr id="0" name=""/>
        <dsp:cNvSpPr/>
      </dsp:nvSpPr>
      <dsp:spPr>
        <a:xfrm>
          <a:off x="217060" y="3157087"/>
          <a:ext cx="863102" cy="5394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0" i="0" kern="1200"/>
            <a:t>Half-cut cell</a:t>
          </a:r>
          <a:endParaRPr lang="en-NP" sz="900" kern="1200"/>
        </a:p>
      </dsp:txBody>
      <dsp:txXfrm>
        <a:off x="232860" y="3172887"/>
        <a:ext cx="831502" cy="507839"/>
      </dsp:txXfrm>
    </dsp:sp>
    <dsp:sp modelId="{40C006CF-3421-B148-996F-E5C01DF712E9}">
      <dsp:nvSpPr>
        <dsp:cNvPr id="0" name=""/>
        <dsp:cNvSpPr/>
      </dsp:nvSpPr>
      <dsp:spPr>
        <a:xfrm>
          <a:off x="1349882" y="1134191"/>
          <a:ext cx="1078878" cy="5394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0" i="0" kern="1200"/>
            <a:t>Charge controller</a:t>
          </a:r>
          <a:endParaRPr lang="en-NP" sz="1200" kern="1200"/>
        </a:p>
      </dsp:txBody>
      <dsp:txXfrm>
        <a:off x="1365682" y="1149991"/>
        <a:ext cx="1047278" cy="507839"/>
      </dsp:txXfrm>
    </dsp:sp>
    <dsp:sp modelId="{6CF35383-C8CC-1740-943B-D711C91D994B}">
      <dsp:nvSpPr>
        <dsp:cNvPr id="0" name=""/>
        <dsp:cNvSpPr/>
      </dsp:nvSpPr>
      <dsp:spPr>
        <a:xfrm>
          <a:off x="1457769" y="1673630"/>
          <a:ext cx="107887" cy="4045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04579"/>
              </a:lnTo>
              <a:lnTo>
                <a:pt x="107887" y="40457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14C5F3F-FE94-DD43-8DE2-0C3E2A996890}">
      <dsp:nvSpPr>
        <dsp:cNvPr id="0" name=""/>
        <dsp:cNvSpPr/>
      </dsp:nvSpPr>
      <dsp:spPr>
        <a:xfrm>
          <a:off x="1565657" y="1808490"/>
          <a:ext cx="863102" cy="5394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0" i="0" kern="1200"/>
            <a:t>PWM</a:t>
          </a:r>
          <a:endParaRPr lang="en-NP" sz="900" kern="1200"/>
        </a:p>
      </dsp:txBody>
      <dsp:txXfrm>
        <a:off x="1581457" y="1824290"/>
        <a:ext cx="831502" cy="507839"/>
      </dsp:txXfrm>
    </dsp:sp>
    <dsp:sp modelId="{CC6666D0-2F1B-4F4A-8F57-395CE86A404E}">
      <dsp:nvSpPr>
        <dsp:cNvPr id="0" name=""/>
        <dsp:cNvSpPr/>
      </dsp:nvSpPr>
      <dsp:spPr>
        <a:xfrm>
          <a:off x="1457769" y="1673630"/>
          <a:ext cx="107887" cy="10788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78878"/>
              </a:lnTo>
              <a:lnTo>
                <a:pt x="107887" y="107887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E8D2835-E3BB-0F4E-937F-F04EA0534459}">
      <dsp:nvSpPr>
        <dsp:cNvPr id="0" name=""/>
        <dsp:cNvSpPr/>
      </dsp:nvSpPr>
      <dsp:spPr>
        <a:xfrm>
          <a:off x="1565657" y="2482788"/>
          <a:ext cx="863102" cy="5394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0" i="0" kern="1200"/>
            <a:t>MPPT</a:t>
          </a:r>
          <a:endParaRPr lang="en-NP" sz="900" kern="1200"/>
        </a:p>
      </dsp:txBody>
      <dsp:txXfrm>
        <a:off x="1581457" y="2498588"/>
        <a:ext cx="831502" cy="507839"/>
      </dsp:txXfrm>
    </dsp:sp>
    <dsp:sp modelId="{285A293C-544C-0945-BB9D-E015A2569F52}">
      <dsp:nvSpPr>
        <dsp:cNvPr id="0" name=""/>
        <dsp:cNvSpPr/>
      </dsp:nvSpPr>
      <dsp:spPr>
        <a:xfrm>
          <a:off x="2698479" y="1134191"/>
          <a:ext cx="1078878" cy="5394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0" i="0" kern="1200"/>
            <a:t>Inverter</a:t>
          </a:r>
          <a:endParaRPr lang="en-NP" sz="1200" kern="1200"/>
        </a:p>
      </dsp:txBody>
      <dsp:txXfrm>
        <a:off x="2714279" y="1149991"/>
        <a:ext cx="1047278" cy="507839"/>
      </dsp:txXfrm>
    </dsp:sp>
    <dsp:sp modelId="{B2E90E8A-592A-F640-BCB2-1754DB448FA6}">
      <dsp:nvSpPr>
        <dsp:cNvPr id="0" name=""/>
        <dsp:cNvSpPr/>
      </dsp:nvSpPr>
      <dsp:spPr>
        <a:xfrm>
          <a:off x="2806367" y="1673630"/>
          <a:ext cx="107887" cy="4045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04579"/>
              </a:lnTo>
              <a:lnTo>
                <a:pt x="107887" y="40457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A7C704-6018-EA4E-8E4D-E648F6D11835}">
      <dsp:nvSpPr>
        <dsp:cNvPr id="0" name=""/>
        <dsp:cNvSpPr/>
      </dsp:nvSpPr>
      <dsp:spPr>
        <a:xfrm>
          <a:off x="2914255" y="1808490"/>
          <a:ext cx="863102" cy="5394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0" i="0" kern="1200"/>
            <a:t>Off-grid inverter</a:t>
          </a:r>
          <a:endParaRPr lang="en-NP" sz="900" kern="1200"/>
        </a:p>
      </dsp:txBody>
      <dsp:txXfrm>
        <a:off x="2930055" y="1824290"/>
        <a:ext cx="831502" cy="507839"/>
      </dsp:txXfrm>
    </dsp:sp>
    <dsp:sp modelId="{1DF686B5-84F0-E340-8E65-59D23E5DEB1C}">
      <dsp:nvSpPr>
        <dsp:cNvPr id="0" name=""/>
        <dsp:cNvSpPr/>
      </dsp:nvSpPr>
      <dsp:spPr>
        <a:xfrm>
          <a:off x="2806367" y="1673630"/>
          <a:ext cx="107887" cy="10788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78878"/>
              </a:lnTo>
              <a:lnTo>
                <a:pt x="107887" y="107887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8E4AAE-318C-3740-918D-584F8FD6AFA9}">
      <dsp:nvSpPr>
        <dsp:cNvPr id="0" name=""/>
        <dsp:cNvSpPr/>
      </dsp:nvSpPr>
      <dsp:spPr>
        <a:xfrm>
          <a:off x="2914255" y="2482788"/>
          <a:ext cx="863102" cy="5394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0" i="0" kern="1200"/>
            <a:t>On-grid inverter</a:t>
          </a:r>
          <a:endParaRPr lang="en-NP" sz="900" kern="1200"/>
        </a:p>
      </dsp:txBody>
      <dsp:txXfrm>
        <a:off x="2930055" y="2498588"/>
        <a:ext cx="831502" cy="507839"/>
      </dsp:txXfrm>
    </dsp:sp>
    <dsp:sp modelId="{451B9BE9-8A74-E04C-8F79-A2F16A6D3163}">
      <dsp:nvSpPr>
        <dsp:cNvPr id="0" name=""/>
        <dsp:cNvSpPr/>
      </dsp:nvSpPr>
      <dsp:spPr>
        <a:xfrm>
          <a:off x="2806367" y="1673630"/>
          <a:ext cx="107887" cy="17531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53177"/>
              </a:lnTo>
              <a:lnTo>
                <a:pt x="107887" y="175317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C0DF9A5-5832-A247-AA03-CD905678A5A7}">
      <dsp:nvSpPr>
        <dsp:cNvPr id="0" name=""/>
        <dsp:cNvSpPr/>
      </dsp:nvSpPr>
      <dsp:spPr>
        <a:xfrm>
          <a:off x="2914255" y="3157087"/>
          <a:ext cx="863102" cy="5394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0" i="0" kern="1200"/>
            <a:t>Hybrid inverter</a:t>
          </a:r>
          <a:endParaRPr lang="en-NP" sz="900" kern="1200"/>
        </a:p>
      </dsp:txBody>
      <dsp:txXfrm>
        <a:off x="2930055" y="3172887"/>
        <a:ext cx="831502" cy="507839"/>
      </dsp:txXfrm>
    </dsp:sp>
    <dsp:sp modelId="{363F5B59-48AF-AA40-B7B0-6F5F7148DE6F}">
      <dsp:nvSpPr>
        <dsp:cNvPr id="0" name=""/>
        <dsp:cNvSpPr/>
      </dsp:nvSpPr>
      <dsp:spPr>
        <a:xfrm>
          <a:off x="4047077" y="1134191"/>
          <a:ext cx="1078878" cy="5394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0" i="0" kern="1200"/>
            <a:t>Battery</a:t>
          </a:r>
          <a:endParaRPr lang="en-NP" sz="1200" kern="1200"/>
        </a:p>
      </dsp:txBody>
      <dsp:txXfrm>
        <a:off x="4062877" y="1149991"/>
        <a:ext cx="1047278" cy="507839"/>
      </dsp:txXfrm>
    </dsp:sp>
    <dsp:sp modelId="{6786C7D9-95E6-1F48-9307-B3101E02F9B1}">
      <dsp:nvSpPr>
        <dsp:cNvPr id="0" name=""/>
        <dsp:cNvSpPr/>
      </dsp:nvSpPr>
      <dsp:spPr>
        <a:xfrm>
          <a:off x="4154965" y="1673630"/>
          <a:ext cx="107887" cy="4045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04579"/>
              </a:lnTo>
              <a:lnTo>
                <a:pt x="107887" y="40457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5DC1C7-F70D-F94B-A5C6-EEED54F6FD46}">
      <dsp:nvSpPr>
        <dsp:cNvPr id="0" name=""/>
        <dsp:cNvSpPr/>
      </dsp:nvSpPr>
      <dsp:spPr>
        <a:xfrm>
          <a:off x="4262853" y="1808490"/>
          <a:ext cx="863102" cy="5394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0" i="0" kern="1200"/>
            <a:t>Flooded Lead Acid</a:t>
          </a:r>
          <a:endParaRPr lang="en-NP" sz="900" kern="1200"/>
        </a:p>
      </dsp:txBody>
      <dsp:txXfrm>
        <a:off x="4278653" y="1824290"/>
        <a:ext cx="831502" cy="507839"/>
      </dsp:txXfrm>
    </dsp:sp>
    <dsp:sp modelId="{BCB06AFB-3378-4C45-BCD6-D8DECB30200F}">
      <dsp:nvSpPr>
        <dsp:cNvPr id="0" name=""/>
        <dsp:cNvSpPr/>
      </dsp:nvSpPr>
      <dsp:spPr>
        <a:xfrm>
          <a:off x="4154965" y="1673630"/>
          <a:ext cx="107887" cy="10788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78878"/>
              </a:lnTo>
              <a:lnTo>
                <a:pt x="107887" y="107887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826ED35-11DF-F749-94B2-A9EB05F4F841}">
      <dsp:nvSpPr>
        <dsp:cNvPr id="0" name=""/>
        <dsp:cNvSpPr/>
      </dsp:nvSpPr>
      <dsp:spPr>
        <a:xfrm>
          <a:off x="4262853" y="2482788"/>
          <a:ext cx="863102" cy="5394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0" i="0" kern="1200"/>
            <a:t>VRLA </a:t>
          </a:r>
          <a:endParaRPr lang="en-NP" sz="900" kern="1200"/>
        </a:p>
      </dsp:txBody>
      <dsp:txXfrm>
        <a:off x="4278653" y="2498588"/>
        <a:ext cx="831502" cy="507839"/>
      </dsp:txXfrm>
    </dsp:sp>
    <dsp:sp modelId="{8952D378-3A73-A845-B883-118057BA4FE5}">
      <dsp:nvSpPr>
        <dsp:cNvPr id="0" name=""/>
        <dsp:cNvSpPr/>
      </dsp:nvSpPr>
      <dsp:spPr>
        <a:xfrm>
          <a:off x="4154965" y="1673630"/>
          <a:ext cx="107887" cy="17531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53177"/>
              </a:lnTo>
              <a:lnTo>
                <a:pt x="107887" y="175317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EB459B-1C3B-C144-9603-614C36511881}">
      <dsp:nvSpPr>
        <dsp:cNvPr id="0" name=""/>
        <dsp:cNvSpPr/>
      </dsp:nvSpPr>
      <dsp:spPr>
        <a:xfrm>
          <a:off x="4262853" y="3157087"/>
          <a:ext cx="863102" cy="5394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0" i="0" kern="1200"/>
            <a:t>Li-ion</a:t>
          </a:r>
          <a:endParaRPr lang="en-NP" sz="900" kern="1200"/>
        </a:p>
      </dsp:txBody>
      <dsp:txXfrm>
        <a:off x="4278653" y="3172887"/>
        <a:ext cx="831502" cy="507839"/>
      </dsp:txXfrm>
    </dsp:sp>
    <dsp:sp modelId="{3B6BA875-D3DF-994B-B642-79FB78F19AA2}">
      <dsp:nvSpPr>
        <dsp:cNvPr id="0" name=""/>
        <dsp:cNvSpPr/>
      </dsp:nvSpPr>
      <dsp:spPr>
        <a:xfrm>
          <a:off x="5395675" y="1134191"/>
          <a:ext cx="1078878" cy="5394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0" i="0" kern="1200" dirty="0"/>
            <a:t>Water pump</a:t>
          </a:r>
          <a:endParaRPr lang="en-NP" sz="1200" kern="1200" dirty="0"/>
        </a:p>
      </dsp:txBody>
      <dsp:txXfrm>
        <a:off x="5411475" y="1149991"/>
        <a:ext cx="1047278" cy="507839"/>
      </dsp:txXfrm>
    </dsp:sp>
    <dsp:sp modelId="{CD763288-8FC6-F545-93F8-16FB13956F54}">
      <dsp:nvSpPr>
        <dsp:cNvPr id="0" name=""/>
        <dsp:cNvSpPr/>
      </dsp:nvSpPr>
      <dsp:spPr>
        <a:xfrm>
          <a:off x="5503563" y="1673630"/>
          <a:ext cx="107887" cy="4045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04579"/>
              </a:lnTo>
              <a:lnTo>
                <a:pt x="107887" y="40457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F2F850-259B-0D4D-9BD7-09D521D6F6C8}">
      <dsp:nvSpPr>
        <dsp:cNvPr id="0" name=""/>
        <dsp:cNvSpPr/>
      </dsp:nvSpPr>
      <dsp:spPr>
        <a:xfrm>
          <a:off x="5611450" y="1808490"/>
          <a:ext cx="863102" cy="5394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0" i="0" kern="1200"/>
            <a:t>Surface pump</a:t>
          </a:r>
          <a:endParaRPr lang="en-NP" sz="900" kern="1200"/>
        </a:p>
      </dsp:txBody>
      <dsp:txXfrm>
        <a:off x="5627250" y="1824290"/>
        <a:ext cx="831502" cy="507839"/>
      </dsp:txXfrm>
    </dsp:sp>
    <dsp:sp modelId="{6E053B8E-9AA9-4A42-8DD7-4730E22B5FB1}">
      <dsp:nvSpPr>
        <dsp:cNvPr id="0" name=""/>
        <dsp:cNvSpPr/>
      </dsp:nvSpPr>
      <dsp:spPr>
        <a:xfrm>
          <a:off x="5503563" y="1673630"/>
          <a:ext cx="107887" cy="10788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78878"/>
              </a:lnTo>
              <a:lnTo>
                <a:pt x="107887" y="107887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DD5840-3BF3-5B44-9457-7E49C3690E0C}">
      <dsp:nvSpPr>
        <dsp:cNvPr id="0" name=""/>
        <dsp:cNvSpPr/>
      </dsp:nvSpPr>
      <dsp:spPr>
        <a:xfrm>
          <a:off x="5611450" y="2482788"/>
          <a:ext cx="863102" cy="5394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0" i="0" kern="1200"/>
            <a:t>Submersible pump</a:t>
          </a:r>
          <a:endParaRPr lang="en-NP" sz="900" kern="1200"/>
        </a:p>
      </dsp:txBody>
      <dsp:txXfrm>
        <a:off x="5627250" y="2498588"/>
        <a:ext cx="831502" cy="507839"/>
      </dsp:txXfrm>
    </dsp:sp>
    <dsp:sp modelId="{CE705F7D-E90B-8940-9BAF-41343B0C2B3D}">
      <dsp:nvSpPr>
        <dsp:cNvPr id="0" name=""/>
        <dsp:cNvSpPr/>
      </dsp:nvSpPr>
      <dsp:spPr>
        <a:xfrm>
          <a:off x="6744272" y="1134191"/>
          <a:ext cx="1078878" cy="5394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0" i="0" kern="1200"/>
            <a:t>Pump controller</a:t>
          </a:r>
          <a:endParaRPr lang="en-NP" sz="1200" kern="1200"/>
        </a:p>
      </dsp:txBody>
      <dsp:txXfrm>
        <a:off x="6760072" y="1149991"/>
        <a:ext cx="1047278" cy="507839"/>
      </dsp:txXfrm>
    </dsp:sp>
    <dsp:sp modelId="{1999D1CD-7ED6-2A48-8F5A-AD1D37C7196E}">
      <dsp:nvSpPr>
        <dsp:cNvPr id="0" name=""/>
        <dsp:cNvSpPr/>
      </dsp:nvSpPr>
      <dsp:spPr>
        <a:xfrm>
          <a:off x="6852160" y="1673630"/>
          <a:ext cx="107887" cy="4045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04579"/>
              </a:lnTo>
              <a:lnTo>
                <a:pt x="107887" y="40457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13647C-C1CC-2D49-969B-8C6F17EFB867}">
      <dsp:nvSpPr>
        <dsp:cNvPr id="0" name=""/>
        <dsp:cNvSpPr/>
      </dsp:nvSpPr>
      <dsp:spPr>
        <a:xfrm>
          <a:off x="6960048" y="1808490"/>
          <a:ext cx="863102" cy="5394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0" i="0" kern="1200"/>
            <a:t>VFD controller</a:t>
          </a:r>
          <a:endParaRPr lang="en-NP" sz="900" kern="1200"/>
        </a:p>
      </dsp:txBody>
      <dsp:txXfrm>
        <a:off x="6975848" y="1824290"/>
        <a:ext cx="831502" cy="507839"/>
      </dsp:txXfrm>
    </dsp:sp>
    <dsp:sp modelId="{64F5D02C-5DFB-1643-9B6D-C6F0A0D9B80C}">
      <dsp:nvSpPr>
        <dsp:cNvPr id="0" name=""/>
        <dsp:cNvSpPr/>
      </dsp:nvSpPr>
      <dsp:spPr>
        <a:xfrm>
          <a:off x="8092870" y="1134191"/>
          <a:ext cx="1078878" cy="5394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0" i="0" kern="1200"/>
            <a:t>Mounting structure</a:t>
          </a:r>
          <a:endParaRPr lang="en-NP" sz="1200" kern="1200"/>
        </a:p>
      </dsp:txBody>
      <dsp:txXfrm>
        <a:off x="8108670" y="1149991"/>
        <a:ext cx="1047278" cy="507839"/>
      </dsp:txXfrm>
    </dsp:sp>
    <dsp:sp modelId="{AC7ECEA4-2D08-2B49-8158-DB1083502FBB}">
      <dsp:nvSpPr>
        <dsp:cNvPr id="0" name=""/>
        <dsp:cNvSpPr/>
      </dsp:nvSpPr>
      <dsp:spPr>
        <a:xfrm>
          <a:off x="8200758" y="1673630"/>
          <a:ext cx="107887" cy="4045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04579"/>
              </a:lnTo>
              <a:lnTo>
                <a:pt x="107887" y="40457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ACEE2F-BEAD-864C-9E92-A23DEC0C6866}">
      <dsp:nvSpPr>
        <dsp:cNvPr id="0" name=""/>
        <dsp:cNvSpPr/>
      </dsp:nvSpPr>
      <dsp:spPr>
        <a:xfrm>
          <a:off x="8308646" y="1808490"/>
          <a:ext cx="863102" cy="5394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0" i="0" kern="1200"/>
            <a:t>Ground mount</a:t>
          </a:r>
          <a:endParaRPr lang="en-NP" sz="900" kern="1200"/>
        </a:p>
      </dsp:txBody>
      <dsp:txXfrm>
        <a:off x="8324446" y="1824290"/>
        <a:ext cx="831502" cy="507839"/>
      </dsp:txXfrm>
    </dsp:sp>
    <dsp:sp modelId="{09ECFC7D-6FDB-C248-AC0A-5477E999A5A0}">
      <dsp:nvSpPr>
        <dsp:cNvPr id="0" name=""/>
        <dsp:cNvSpPr/>
      </dsp:nvSpPr>
      <dsp:spPr>
        <a:xfrm>
          <a:off x="8200758" y="1673630"/>
          <a:ext cx="107887" cy="10788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78878"/>
              </a:lnTo>
              <a:lnTo>
                <a:pt x="107887" y="107887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301545-9CF7-7440-8416-8609B8AEF0A8}">
      <dsp:nvSpPr>
        <dsp:cNvPr id="0" name=""/>
        <dsp:cNvSpPr/>
      </dsp:nvSpPr>
      <dsp:spPr>
        <a:xfrm>
          <a:off x="8308646" y="2482788"/>
          <a:ext cx="863102" cy="5394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0" i="0" kern="1200"/>
            <a:t>Roof mount</a:t>
          </a:r>
          <a:endParaRPr lang="en-NP" sz="900" kern="1200"/>
        </a:p>
      </dsp:txBody>
      <dsp:txXfrm>
        <a:off x="8324446" y="2498588"/>
        <a:ext cx="831502" cy="507839"/>
      </dsp:txXfrm>
    </dsp:sp>
    <dsp:sp modelId="{C46394BB-A5BB-1F4A-8F52-6DC35F5F3865}">
      <dsp:nvSpPr>
        <dsp:cNvPr id="0" name=""/>
        <dsp:cNvSpPr/>
      </dsp:nvSpPr>
      <dsp:spPr>
        <a:xfrm>
          <a:off x="9441468" y="1134191"/>
          <a:ext cx="1078878" cy="5394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0" i="0" kern="1200"/>
            <a:t>Balance of System (BoS)</a:t>
          </a:r>
          <a:endParaRPr lang="en-NP" sz="1200" kern="1200"/>
        </a:p>
      </dsp:txBody>
      <dsp:txXfrm>
        <a:off x="9457268" y="1149991"/>
        <a:ext cx="1047278" cy="507839"/>
      </dsp:txXfrm>
    </dsp:sp>
    <dsp:sp modelId="{4F0BC9AA-C5ED-3E49-B0A8-01283A2C1DE0}">
      <dsp:nvSpPr>
        <dsp:cNvPr id="0" name=""/>
        <dsp:cNvSpPr/>
      </dsp:nvSpPr>
      <dsp:spPr>
        <a:xfrm>
          <a:off x="9549356" y="1673630"/>
          <a:ext cx="107887" cy="4045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04579"/>
              </a:lnTo>
              <a:lnTo>
                <a:pt x="107887" y="40457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39330E4-F4E5-FD44-B282-87DD6B174AD2}">
      <dsp:nvSpPr>
        <dsp:cNvPr id="0" name=""/>
        <dsp:cNvSpPr/>
      </dsp:nvSpPr>
      <dsp:spPr>
        <a:xfrm>
          <a:off x="9657244" y="1808490"/>
          <a:ext cx="863102" cy="5394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0" i="0" kern="1200"/>
            <a:t>Wires and cables</a:t>
          </a:r>
          <a:endParaRPr lang="en-NP" sz="900" kern="1200"/>
        </a:p>
      </dsp:txBody>
      <dsp:txXfrm>
        <a:off x="9673044" y="1824290"/>
        <a:ext cx="831502" cy="507839"/>
      </dsp:txXfrm>
    </dsp:sp>
    <dsp:sp modelId="{662D13FC-8C9E-FE4B-AB34-913FCFB8DAF6}">
      <dsp:nvSpPr>
        <dsp:cNvPr id="0" name=""/>
        <dsp:cNvSpPr/>
      </dsp:nvSpPr>
      <dsp:spPr>
        <a:xfrm>
          <a:off x="9549356" y="1673630"/>
          <a:ext cx="107887" cy="10788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78878"/>
              </a:lnTo>
              <a:lnTo>
                <a:pt x="107887" y="107887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DD9774-48C5-EE47-8F03-52EC1D6A05D0}">
      <dsp:nvSpPr>
        <dsp:cNvPr id="0" name=""/>
        <dsp:cNvSpPr/>
      </dsp:nvSpPr>
      <dsp:spPr>
        <a:xfrm>
          <a:off x="9657244" y="2482788"/>
          <a:ext cx="863102" cy="5394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0" i="0" kern="1200"/>
            <a:t>Combiner box</a:t>
          </a:r>
          <a:endParaRPr lang="en-NP" sz="900" kern="1200"/>
        </a:p>
      </dsp:txBody>
      <dsp:txXfrm>
        <a:off x="9673044" y="2498588"/>
        <a:ext cx="831502" cy="507839"/>
      </dsp:txXfrm>
    </dsp:sp>
    <dsp:sp modelId="{7F0E2525-0E55-5244-A70D-AA694B7EF7DC}">
      <dsp:nvSpPr>
        <dsp:cNvPr id="0" name=""/>
        <dsp:cNvSpPr/>
      </dsp:nvSpPr>
      <dsp:spPr>
        <a:xfrm>
          <a:off x="9549356" y="1673630"/>
          <a:ext cx="107887" cy="17531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53177"/>
              </a:lnTo>
              <a:lnTo>
                <a:pt x="107887" y="175317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FE8719-81D8-874D-A734-06C071B8C2EF}">
      <dsp:nvSpPr>
        <dsp:cNvPr id="0" name=""/>
        <dsp:cNvSpPr/>
      </dsp:nvSpPr>
      <dsp:spPr>
        <a:xfrm>
          <a:off x="9657244" y="3157087"/>
          <a:ext cx="863102" cy="5394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0" i="0" kern="1200"/>
            <a:t>Fuses, MCBs, MCCBs, etc.</a:t>
          </a:r>
          <a:endParaRPr lang="en-NP" sz="900" kern="1200"/>
        </a:p>
      </dsp:txBody>
      <dsp:txXfrm>
        <a:off x="9673044" y="3172887"/>
        <a:ext cx="831502" cy="507839"/>
      </dsp:txXfrm>
    </dsp:sp>
    <dsp:sp modelId="{04ADBA2A-533C-0B48-AF4F-39DC7CF3D4EC}">
      <dsp:nvSpPr>
        <dsp:cNvPr id="0" name=""/>
        <dsp:cNvSpPr/>
      </dsp:nvSpPr>
      <dsp:spPr>
        <a:xfrm>
          <a:off x="9549356" y="1673630"/>
          <a:ext cx="107887" cy="24274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27475"/>
              </a:lnTo>
              <a:lnTo>
                <a:pt x="107887" y="242747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191C0C-1825-3A44-B77D-491D8E274D0D}">
      <dsp:nvSpPr>
        <dsp:cNvPr id="0" name=""/>
        <dsp:cNvSpPr/>
      </dsp:nvSpPr>
      <dsp:spPr>
        <a:xfrm>
          <a:off x="9657244" y="3831386"/>
          <a:ext cx="863102" cy="5394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0" i="0" kern="1200"/>
            <a:t>Installation accessories.</a:t>
          </a:r>
          <a:endParaRPr lang="en-NP" sz="900" kern="1200"/>
        </a:p>
      </dsp:txBody>
      <dsp:txXfrm>
        <a:off x="9673044" y="3847186"/>
        <a:ext cx="831502" cy="5078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EF92E1B-E772-1ED1-F971-4C96E0F0B71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BF88B0-DCEF-F37B-35D7-813A36360C9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C348FB-91B4-42E1-A3EC-0475E46352FC}" type="datetimeFigureOut">
              <a:rPr lang="de-DE" smtClean="0"/>
              <a:t>18.10.24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32CEC3-2A51-47F0-D24E-159ABB2F8DB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DEB0EC-37FE-190B-F1D6-1544A337849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64B96B-29E4-4FF7-8084-B509831F7F55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42960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7038A4D0-6047-4A5D-8991-1F6385EC9591}" type="datetimeFigureOut">
              <a:rPr lang="de-DE" smtClean="0"/>
              <a:t>18.10.24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0" y="4925407"/>
            <a:ext cx="5679440" cy="4029879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94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2A0BBD41-A64D-40BD-9C0E-B6CC9207ACF5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62333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9700" y="768350"/>
            <a:ext cx="6819900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55471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BBD41-A64D-40BD-9C0E-B6CC9207ACF5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80909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BBD41-A64D-40BD-9C0E-B6CC9207ACF5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66947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BBD41-A64D-40BD-9C0E-B6CC9207ACF5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340569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BBD41-A64D-40BD-9C0E-B6CC9207ACF5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67690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BBD41-A64D-40BD-9C0E-B6CC9207ACF5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493437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BBD41-A64D-40BD-9C0E-B6CC9207ACF5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729642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BBD41-A64D-40BD-9C0E-B6CC9207ACF5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744920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BBD41-A64D-40BD-9C0E-B6CC9207ACF5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46429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BBD41-A64D-40BD-9C0E-B6CC9207ACF5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939558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BBD41-A64D-40BD-9C0E-B6CC9207ACF5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300318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BBD41-A64D-40BD-9C0E-B6CC9207ACF5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561488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BBD41-A64D-40BD-9C0E-B6CC9207ACF5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93955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BBD41-A64D-40BD-9C0E-B6CC9207ACF5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8223005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BBD41-A64D-40BD-9C0E-B6CC9207ACF5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527604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BBD41-A64D-40BD-9C0E-B6CC9207ACF5}" type="slidenum">
              <a:rPr lang="de-DE" smtClean="0"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8145835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BBD41-A64D-40BD-9C0E-B6CC9207ACF5}" type="slidenum">
              <a:rPr lang="de-DE" smtClean="0"/>
              <a:t>24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388472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BBD41-A64D-40BD-9C0E-B6CC9207ACF5}" type="slidenum">
              <a:rPr lang="de-DE" smtClean="0"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638782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BBD41-A64D-40BD-9C0E-B6CC9207ACF5}" type="slidenum">
              <a:rPr lang="de-DE" smtClean="0"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69622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BBD41-A64D-40BD-9C0E-B6CC9207ACF5}" type="slidenum">
              <a:rPr lang="de-DE" smtClean="0"/>
              <a:t>27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996684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BBD41-A64D-40BD-9C0E-B6CC9207ACF5}" type="slidenum">
              <a:rPr lang="de-DE" smtClean="0"/>
              <a:t>28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2916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BBD41-A64D-40BD-9C0E-B6CC9207ACF5}" type="slidenum">
              <a:rPr lang="de-DE" smtClean="0"/>
              <a:t>29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62286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BBD41-A64D-40BD-9C0E-B6CC9207ACF5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8817216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BBD41-A64D-40BD-9C0E-B6CC9207ACF5}" type="slidenum">
              <a:rPr lang="de-DE" smtClean="0"/>
              <a:t>30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4932105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BBD41-A64D-40BD-9C0E-B6CC9207ACF5}" type="slidenum">
              <a:rPr lang="de-DE" smtClean="0"/>
              <a:t>31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8403798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BBD41-A64D-40BD-9C0E-B6CC9207ACF5}" type="slidenum">
              <a:rPr lang="de-DE" smtClean="0"/>
              <a:t>32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158336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BBD41-A64D-40BD-9C0E-B6CC9207ACF5}" type="slidenum">
              <a:rPr lang="de-DE" smtClean="0"/>
              <a:t>33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149735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BBD41-A64D-40BD-9C0E-B6CC9207ACF5}" type="slidenum">
              <a:rPr lang="de-DE" smtClean="0"/>
              <a:t>34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3085544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BBD41-A64D-40BD-9C0E-B6CC9207ACF5}" type="slidenum">
              <a:rPr lang="de-DE" smtClean="0"/>
              <a:t>35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875429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gb3cc3263fd_2_2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35" name="Google Shape;435;gb3cc3263fd_2_210:notes"/>
          <p:cNvSpPr txBox="1">
            <a:spLocks noGrp="1"/>
          </p:cNvSpPr>
          <p:nvPr>
            <p:ph type="body" idx="1"/>
          </p:nvPr>
        </p:nvSpPr>
        <p:spPr>
          <a:xfrm>
            <a:off x="709930" y="4925407"/>
            <a:ext cx="5679440" cy="4029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032" tIns="49502" rIns="99032" bIns="49502" anchor="t" anchorCtr="0">
            <a:noAutofit/>
          </a:bodyPr>
          <a:lstStyle/>
          <a:p>
            <a:endParaRPr dirty="0"/>
          </a:p>
        </p:txBody>
      </p:sp>
      <p:sp>
        <p:nvSpPr>
          <p:cNvPr id="436" name="Google Shape;436;gb3cc3263fd_2_210:notes"/>
          <p:cNvSpPr txBox="1">
            <a:spLocks noGrp="1"/>
          </p:cNvSpPr>
          <p:nvPr>
            <p:ph type="sldNum" idx="12"/>
          </p:nvPr>
        </p:nvSpPr>
        <p:spPr>
          <a:xfrm>
            <a:off x="4021294" y="9721107"/>
            <a:ext cx="3076363" cy="5135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9032" tIns="49502" rIns="99032" bIns="49502" anchor="b" anchorCtr="0">
            <a:noAutofit/>
          </a:bodyPr>
          <a:lstStyle/>
          <a:p>
            <a:fld id="{00000000-1234-1234-1234-123412341234}" type="slidenum">
              <a:rPr lang="en"/>
              <a:pPr/>
              <a:t>36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601468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BBD41-A64D-40BD-9C0E-B6CC9207ACF5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051257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BBD41-A64D-40BD-9C0E-B6CC9207ACF5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91982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BBD41-A64D-40BD-9C0E-B6CC9207ACF5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736461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BBD41-A64D-40BD-9C0E-B6CC9207ACF5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895495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BBD41-A64D-40BD-9C0E-B6CC9207ACF5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825639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BBD41-A64D-40BD-9C0E-B6CC9207ACF5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735366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hyperlink" Target="tel:4498014" TargetMode="External"/><Relationship Id="rId2" Type="http://schemas.openxmlformats.org/officeDocument/2006/relationships/hyperlink" Target="tel:+9771-4498013" TargetMode="External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ing slide PrG trai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>
            <a:extLst>
              <a:ext uri="{FF2B5EF4-FFF2-40B4-BE49-F238E27FC236}">
                <a16:creationId xmlns:a16="http://schemas.microsoft.com/office/drawing/2014/main" id="{3CFE3915-A42F-0C4E-A18C-5655C807A944}"/>
              </a:ext>
            </a:extLst>
          </p:cNvPr>
          <p:cNvSpPr/>
          <p:nvPr userDrawn="1"/>
        </p:nvSpPr>
        <p:spPr>
          <a:xfrm>
            <a:off x="-50799" y="0"/>
            <a:ext cx="6819900" cy="6883400"/>
          </a:xfrm>
          <a:custGeom>
            <a:avLst/>
            <a:gdLst>
              <a:gd name="connsiteX0" fmla="*/ 28575 w 5114925"/>
              <a:gd name="connsiteY0" fmla="*/ 0 h 5162550"/>
              <a:gd name="connsiteX1" fmla="*/ 5114925 w 5114925"/>
              <a:gd name="connsiteY1" fmla="*/ 9525 h 5162550"/>
              <a:gd name="connsiteX2" fmla="*/ 3133725 w 5114925"/>
              <a:gd name="connsiteY2" fmla="*/ 5162550 h 5162550"/>
              <a:gd name="connsiteX3" fmla="*/ 0 w 5114925"/>
              <a:gd name="connsiteY3" fmla="*/ 5162550 h 5162550"/>
              <a:gd name="connsiteX4" fmla="*/ 28575 w 5114925"/>
              <a:gd name="connsiteY4" fmla="*/ 0 h 516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14925" h="5162550">
                <a:moveTo>
                  <a:pt x="28575" y="0"/>
                </a:moveTo>
                <a:lnTo>
                  <a:pt x="5114925" y="9525"/>
                </a:lnTo>
                <a:lnTo>
                  <a:pt x="3133725" y="5162550"/>
                </a:lnTo>
                <a:lnTo>
                  <a:pt x="0" y="5162550"/>
                </a:lnTo>
                <a:lnTo>
                  <a:pt x="28575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733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B5FDDC4-DD73-1D46-989C-62A9C95CA8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69101" y="1780141"/>
            <a:ext cx="4644625" cy="1877459"/>
          </a:xfrm>
        </p:spPr>
        <p:txBody>
          <a:bodyPr/>
          <a:lstStyle>
            <a:lvl1pPr>
              <a:defRPr sz="3600" b="1">
                <a:solidFill>
                  <a:schemeClr val="tx1"/>
                </a:solidFill>
                <a:latin typeface="Arial Nova" panose="020B0504020202020204" pitchFamily="34" charset="0"/>
              </a:defRPr>
            </a:lvl1pPr>
          </a:lstStyle>
          <a:p>
            <a:r>
              <a:rPr lang="en-GB" dirty="0"/>
              <a:t>Title slide / headline</a:t>
            </a:r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4AB53BEC-AC6A-763B-6A39-5C464A54579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78272" y="1780141"/>
            <a:ext cx="4145417" cy="1100481"/>
          </a:xfrm>
        </p:spPr>
        <p:txBody>
          <a:bodyPr/>
          <a:lstStyle>
            <a:lvl1pPr marL="126997" indent="0">
              <a:buNone/>
              <a:defRPr sz="3200" b="1">
                <a:solidFill>
                  <a:schemeClr val="bg1"/>
                </a:solidFill>
                <a:latin typeface="Avenir Book" panose="02000503020000020003" pitchFamily="2" charset="0"/>
              </a:defRPr>
            </a:lvl1pPr>
          </a:lstStyle>
          <a:p>
            <a:pPr lvl="0"/>
            <a:r>
              <a:rPr lang="en-GB" dirty="0"/>
              <a:t>Topic</a:t>
            </a:r>
          </a:p>
          <a:p>
            <a:pPr lvl="0"/>
            <a:endParaRPr lang="en-GB" dirty="0"/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481EF668-A752-7610-4ECB-9E160B6B59D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78272" y="4768315"/>
            <a:ext cx="3462867" cy="1502043"/>
          </a:xfrm>
        </p:spPr>
        <p:txBody>
          <a:bodyPr/>
          <a:lstStyle>
            <a:lvl1pPr marL="126997" indent="0">
              <a:buNone/>
              <a:defRPr sz="2133">
                <a:solidFill>
                  <a:schemeClr val="bg1"/>
                </a:solidFill>
                <a:latin typeface="Avenir Book" panose="02000503020000020003" pitchFamily="2" charset="0"/>
              </a:defRPr>
            </a:lvl1pPr>
          </a:lstStyle>
          <a:p>
            <a:pPr lvl="0"/>
            <a:r>
              <a:rPr lang="en-GB" dirty="0"/>
              <a:t>Presenter name</a:t>
            </a:r>
          </a:p>
          <a:p>
            <a:pPr lvl="0"/>
            <a:r>
              <a:rPr lang="en-GB" dirty="0"/>
              <a:t>Date</a:t>
            </a:r>
          </a:p>
        </p:txBody>
      </p:sp>
      <p:sp>
        <p:nvSpPr>
          <p:cNvPr id="42" name="Diego Senoner, Principal Advisor…">
            <a:extLst>
              <a:ext uri="{FF2B5EF4-FFF2-40B4-BE49-F238E27FC236}">
                <a16:creationId xmlns:a16="http://schemas.microsoft.com/office/drawing/2014/main" id="{44D075F6-727B-127E-31DE-E2962EA91109}"/>
              </a:ext>
            </a:extLst>
          </p:cNvPr>
          <p:cNvSpPr txBox="1"/>
          <p:nvPr userDrawn="1"/>
        </p:nvSpPr>
        <p:spPr>
          <a:xfrm>
            <a:off x="4923689" y="6140681"/>
            <a:ext cx="6819900" cy="4667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marL="0" marR="228600" algn="just">
              <a:spcBef>
                <a:spcPts val="0"/>
              </a:spcBef>
              <a:spcAft>
                <a:spcPts val="0"/>
              </a:spcAft>
              <a:tabLst>
                <a:tab pos="2865755" algn="ctr"/>
                <a:tab pos="5731510" algn="r"/>
              </a:tabLst>
            </a:pPr>
            <a:r>
              <a:rPr lang="en-GB" sz="900" i="1" dirty="0">
                <a:solidFill>
                  <a:srgbClr val="7F7F7F"/>
                </a:solidFill>
                <a:effectLst/>
                <a:latin typeface="Avenir Book "/>
                <a:ea typeface="Calibri" panose="020F0502020204030204" pitchFamily="34" charset="0"/>
                <a:cs typeface="Arial" panose="020B0604020202020204" pitchFamily="34" charset="0"/>
              </a:rPr>
              <a:t>July 2024 | Published by Alternative Energy Promotion Centre (AEPC) with support of Deutsche Gesellschaft für Internationale </a:t>
            </a:r>
            <a:r>
              <a:rPr lang="en-GB" sz="900" i="1" dirty="0" err="1">
                <a:solidFill>
                  <a:srgbClr val="7F7F7F"/>
                </a:solidFill>
                <a:effectLst/>
                <a:latin typeface="Avenir Book "/>
                <a:ea typeface="Calibri" panose="020F0502020204030204" pitchFamily="34" charset="0"/>
                <a:cs typeface="Arial" panose="020B0604020202020204" pitchFamily="34" charset="0"/>
              </a:rPr>
              <a:t>Zusammenarbeit</a:t>
            </a:r>
            <a:r>
              <a:rPr lang="en-GB" sz="900" i="1" dirty="0">
                <a:solidFill>
                  <a:srgbClr val="7F7F7F"/>
                </a:solidFill>
                <a:effectLst/>
                <a:latin typeface="Avenir Book "/>
                <a:ea typeface="Calibri" panose="020F0502020204030204" pitchFamily="34" charset="0"/>
                <a:cs typeface="Arial" panose="020B0604020202020204" pitchFamily="34" charset="0"/>
              </a:rPr>
              <a:t> (GIZ) GmbH under the project Promotion of Solar Technologies for Economic Development (POSTED). Developed by Integration Umwelt &amp; </a:t>
            </a:r>
            <a:r>
              <a:rPr lang="en-GB" sz="900" i="1" dirty="0" err="1">
                <a:solidFill>
                  <a:srgbClr val="7F7F7F"/>
                </a:solidFill>
                <a:effectLst/>
                <a:latin typeface="Avenir Book "/>
                <a:ea typeface="Calibri" panose="020F0502020204030204" pitchFamily="34" charset="0"/>
                <a:cs typeface="Arial" panose="020B0604020202020204" pitchFamily="34" charset="0"/>
              </a:rPr>
              <a:t>Energie</a:t>
            </a:r>
            <a:r>
              <a:rPr lang="en-GB" sz="900" i="1" dirty="0">
                <a:solidFill>
                  <a:srgbClr val="7F7F7F"/>
                </a:solidFill>
                <a:effectLst/>
                <a:latin typeface="Avenir Book "/>
                <a:ea typeface="Calibri" panose="020F0502020204030204" pitchFamily="34" charset="0"/>
                <a:cs typeface="Arial" panose="020B0604020202020204" pitchFamily="34" charset="0"/>
              </a:rPr>
              <a:t> GmbH, Germany.</a:t>
            </a:r>
            <a:endParaRPr lang="en-US" sz="900" dirty="0">
              <a:effectLst/>
              <a:latin typeface="Avenir Book 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53265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193">
          <p15:clr>
            <a:srgbClr val="FBAE40"/>
          </p15:clr>
        </p15:guide>
        <p15:guide id="2" orient="horz" pos="14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ot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Screenshot enthält.&#10;&#10;Automatisch generierte Beschreibung">
            <a:extLst>
              <a:ext uri="{FF2B5EF4-FFF2-40B4-BE49-F238E27FC236}">
                <a16:creationId xmlns:a16="http://schemas.microsoft.com/office/drawing/2014/main" id="{8B5BB38C-C268-430A-95D0-A4989E9A6116}"/>
              </a:ext>
            </a:extLst>
          </p:cNvPr>
          <p:cNvPicPr>
            <a:picLocks noChangeAspect="1"/>
          </p:cNvPicPr>
          <p:nvPr userDrawn="1"/>
        </p:nvPicPr>
        <p:blipFill rotWithShape="1">
          <a:blip/>
          <a:srcRect l="50418" r="36621"/>
          <a:stretch/>
        </p:blipFill>
        <p:spPr>
          <a:xfrm>
            <a:off x="9996731" y="1029497"/>
            <a:ext cx="517191" cy="787908"/>
          </a:xfrm>
          <a:prstGeom prst="rect">
            <a:avLst/>
          </a:prstGeom>
        </p:spPr>
      </p:pic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id="{FE685868-EA5A-4891-A28F-04F16BEAED38}"/>
              </a:ext>
            </a:extLst>
          </p:cNvPr>
          <p:cNvCxnSpPr/>
          <p:nvPr userDrawn="1"/>
        </p:nvCxnSpPr>
        <p:spPr bwMode="gray">
          <a:xfrm>
            <a:off x="6096000" y="1244600"/>
            <a:ext cx="0" cy="914400"/>
          </a:xfrm>
          <a:prstGeom prst="straightConnector1">
            <a:avLst/>
          </a:prstGeom>
          <a:ln w="12700"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2033EF87-771C-4B92-ADFE-7B13B36298B2}"/>
              </a:ext>
            </a:extLst>
          </p:cNvPr>
          <p:cNvGrpSpPr/>
          <p:nvPr userDrawn="1"/>
        </p:nvGrpSpPr>
        <p:grpSpPr>
          <a:xfrm>
            <a:off x="7472795" y="1034676"/>
            <a:ext cx="2117468" cy="866995"/>
            <a:chOff x="5604594" y="1459908"/>
            <a:chExt cx="1588101" cy="650246"/>
          </a:xfrm>
        </p:grpSpPr>
        <p:pic>
          <p:nvPicPr>
            <p:cNvPr id="4" name="Grafik 3" descr="Ein Bild, das Screenshot enthält.&#10;&#10;Automatisch generierte Beschreibung">
              <a:extLst>
                <a:ext uri="{FF2B5EF4-FFF2-40B4-BE49-F238E27FC236}">
                  <a16:creationId xmlns:a16="http://schemas.microsoft.com/office/drawing/2014/main" id="{819D2676-9436-4032-BE32-30435B740AE3}"/>
                </a:ext>
              </a:extLst>
            </p:cNvPr>
            <p:cNvPicPr>
              <a:picLocks noChangeAspect="1"/>
            </p:cNvPicPr>
            <p:nvPr userDrawn="1"/>
          </p:nvPicPr>
          <p:blipFill>
            <a:blip/>
            <a:stretch>
              <a:fillRect/>
            </a:stretch>
          </p:blipFill>
          <p:spPr>
            <a:xfrm>
              <a:off x="5604594" y="1459908"/>
              <a:ext cx="1588101" cy="650246"/>
            </a:xfrm>
            <a:prstGeom prst="rect">
              <a:avLst/>
            </a:prstGeom>
          </p:spPr>
        </p:pic>
        <p:sp>
          <p:nvSpPr>
            <p:cNvPr id="28" name="Rechteck 27">
              <a:extLst>
                <a:ext uri="{FF2B5EF4-FFF2-40B4-BE49-F238E27FC236}">
                  <a16:creationId xmlns:a16="http://schemas.microsoft.com/office/drawing/2014/main" id="{F4035884-6A0A-4E92-9DBD-74348932C0B3}"/>
                </a:ext>
              </a:extLst>
            </p:cNvPr>
            <p:cNvSpPr/>
            <p:nvPr userDrawn="1"/>
          </p:nvSpPr>
          <p:spPr bwMode="gray">
            <a:xfrm>
              <a:off x="6631396" y="1739890"/>
              <a:ext cx="482357" cy="179961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801"/>
            </a:p>
          </p:txBody>
        </p:sp>
      </p:grpSp>
      <p:sp>
        <p:nvSpPr>
          <p:cNvPr id="25" name="Rechteck">
            <a:extLst>
              <a:ext uri="{FF2B5EF4-FFF2-40B4-BE49-F238E27FC236}">
                <a16:creationId xmlns:a16="http://schemas.microsoft.com/office/drawing/2014/main" id="{F2E38B50-980D-47A1-BF50-09C022DE3178}"/>
              </a:ext>
            </a:extLst>
          </p:cNvPr>
          <p:cNvSpPr/>
          <p:nvPr userDrawn="1"/>
        </p:nvSpPr>
        <p:spPr bwMode="gray">
          <a:xfrm>
            <a:off x="10040048" y="1279684"/>
            <a:ext cx="446293" cy="450849"/>
          </a:xfrm>
          <a:prstGeom prst="rect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/>
          </a:p>
        </p:txBody>
      </p:sp>
      <p:sp>
        <p:nvSpPr>
          <p:cNvPr id="13" name="Bildplatzhalter">
            <a:extLst>
              <a:ext uri="{FF2B5EF4-FFF2-40B4-BE49-F238E27FC236}">
                <a16:creationId xmlns:a16="http://schemas.microsoft.com/office/drawing/2014/main" id="{670A352A-9075-4383-BC37-7EF209BB4A7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164185" y="165106"/>
            <a:ext cx="11858487" cy="4721860"/>
          </a:xfrm>
          <a:noFill/>
        </p:spPr>
        <p:txBody>
          <a:bodyPr tIns="720000" rIns="0"/>
          <a:lstStyle>
            <a:lvl1pPr marL="0" marR="0" indent="0" algn="ctr" defTabSz="91435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667"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.</a:t>
            </a:r>
          </a:p>
        </p:txBody>
      </p:sp>
      <p:sp>
        <p:nvSpPr>
          <p:cNvPr id="3" name="1.">
            <a:extLst>
              <a:ext uri="{FF2B5EF4-FFF2-40B4-BE49-F238E27FC236}">
                <a16:creationId xmlns:a16="http://schemas.microsoft.com/office/drawing/2014/main" id="{6C4143CA-4DB1-41D8-8702-2CD00961FDB5}"/>
              </a:ext>
            </a:extLst>
          </p:cNvPr>
          <p:cNvSpPr/>
          <p:nvPr userDrawn="1"/>
        </p:nvSpPr>
        <p:spPr bwMode="gray">
          <a:xfrm>
            <a:off x="5456994" y="170889"/>
            <a:ext cx="196850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 Click on this icon to insert a new photo.</a:t>
            </a:r>
          </a:p>
        </p:txBody>
      </p:sp>
      <p:sp>
        <p:nvSpPr>
          <p:cNvPr id="16" name="2.">
            <a:extLst>
              <a:ext uri="{FF2B5EF4-FFF2-40B4-BE49-F238E27FC236}">
                <a16:creationId xmlns:a16="http://schemas.microsoft.com/office/drawing/2014/main" id="{8F222F02-A2DC-42E9-84D4-4ACEFEE70A4D}"/>
              </a:ext>
            </a:extLst>
          </p:cNvPr>
          <p:cNvSpPr/>
          <p:nvPr userDrawn="1"/>
        </p:nvSpPr>
        <p:spPr bwMode="gray">
          <a:xfrm>
            <a:off x="7335821" y="170888"/>
            <a:ext cx="1968500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 Reset the slide.</a:t>
            </a:r>
          </a:p>
        </p:txBody>
      </p:sp>
      <p:sp>
        <p:nvSpPr>
          <p:cNvPr id="23" name="3.">
            <a:extLst>
              <a:ext uri="{FF2B5EF4-FFF2-40B4-BE49-F238E27FC236}">
                <a16:creationId xmlns:a16="http://schemas.microsoft.com/office/drawing/2014/main" id="{C15972D1-066C-49B6-94E5-4A7A0A3B2587}"/>
              </a:ext>
            </a:extLst>
          </p:cNvPr>
          <p:cNvSpPr/>
          <p:nvPr userDrawn="1"/>
        </p:nvSpPr>
        <p:spPr bwMode="gray">
          <a:xfrm>
            <a:off x="9682482" y="170888"/>
            <a:ext cx="248426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 Where necessary, change the section using the ‘Crop’ function.</a:t>
            </a:r>
          </a:p>
        </p:txBody>
      </p:sp>
      <p:sp>
        <p:nvSpPr>
          <p:cNvPr id="17" name="Bar">
            <a:extLst>
              <a:ext uri="{FF2B5EF4-FFF2-40B4-BE49-F238E27FC236}">
                <a16:creationId xmlns:a16="http://schemas.microsoft.com/office/drawing/2014/main" id="{F01B0C4A-732E-4BC2-A2D7-A086E4E5403B}"/>
              </a:ext>
            </a:extLst>
          </p:cNvPr>
          <p:cNvSpPr/>
          <p:nvPr userDrawn="1"/>
        </p:nvSpPr>
        <p:spPr bwMode="gray">
          <a:xfrm>
            <a:off x="7158792" y="4886960"/>
            <a:ext cx="4863877" cy="297123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1801" dirty="0" err="1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9" name="how">
            <a:extLst>
              <a:ext uri="{FF2B5EF4-FFF2-40B4-BE49-F238E27FC236}">
                <a16:creationId xmlns:a16="http://schemas.microsoft.com/office/drawing/2014/main" id="{B4432FF7-B852-4F03-B6BA-EEC7AD563D82}"/>
              </a:ext>
            </a:extLst>
          </p:cNvPr>
          <p:cNvSpPr txBox="1"/>
          <p:nvPr userDrawn="1"/>
        </p:nvSpPr>
        <p:spPr bwMode="gray">
          <a:xfrm>
            <a:off x="-3743070" y="237068"/>
            <a:ext cx="366157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2" marR="0" lvl="0" indent="-171442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GB" sz="1200" b="0" dirty="0">
                <a:solidFill>
                  <a:schemeClr val="bg1">
                    <a:lumMod val="50000"/>
                  </a:schemeClr>
                </a:solidFill>
              </a:rPr>
              <a:t>Click on image above transparent section.</a:t>
            </a:r>
          </a:p>
          <a:p>
            <a:pPr marL="171442" marR="0" lvl="0" indent="-171442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GB" sz="1200" b="0" dirty="0">
                <a:solidFill>
                  <a:schemeClr val="bg1">
                    <a:lumMod val="50000"/>
                  </a:schemeClr>
                </a:solidFill>
              </a:rPr>
              <a:t>Delete image by pressing the DEL key.</a:t>
            </a:r>
          </a:p>
          <a:p>
            <a:pPr marL="171442" marR="0" lvl="0" indent="-171442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GB" sz="1200" b="0" dirty="0">
                <a:solidFill>
                  <a:schemeClr val="bg1">
                    <a:lumMod val="50000"/>
                  </a:schemeClr>
                </a:solidFill>
              </a:rPr>
              <a:t>Click on small icon in centre of page.</a:t>
            </a:r>
          </a:p>
          <a:p>
            <a:pPr marL="171442" marR="0" lvl="0" indent="-171442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GB" sz="1200" b="0" dirty="0">
                <a:solidFill>
                  <a:schemeClr val="bg1">
                    <a:lumMod val="50000"/>
                  </a:schemeClr>
                </a:solidFill>
              </a:rPr>
              <a:t>Select photo.</a:t>
            </a:r>
          </a:p>
          <a:p>
            <a:pPr marL="171442" marR="0" lvl="0" indent="-171442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GB" sz="1200" b="0" dirty="0">
                <a:solidFill>
                  <a:schemeClr val="bg1">
                    <a:lumMod val="50000"/>
                  </a:schemeClr>
                </a:solidFill>
              </a:rPr>
              <a:t>Select ‘Home / Reset ’.</a:t>
            </a:r>
          </a:p>
          <a:p>
            <a:pPr marL="171442" marR="0" lvl="0" indent="-171442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GB" sz="1200" b="0" dirty="0">
                <a:solidFill>
                  <a:schemeClr val="bg1">
                    <a:lumMod val="50000"/>
                  </a:schemeClr>
                </a:solidFill>
              </a:rPr>
              <a:t>If required, edit the section under ‘Format/Crop ’.</a:t>
            </a:r>
          </a:p>
        </p:txBody>
      </p:sp>
      <p:sp>
        <p:nvSpPr>
          <p:cNvPr id="10" name="Dreieck">
            <a:extLst>
              <a:ext uri="{FF2B5EF4-FFF2-40B4-BE49-F238E27FC236}">
                <a16:creationId xmlns:a16="http://schemas.microsoft.com/office/drawing/2014/main" id="{22DB09A9-BCD0-4F35-8DC4-DDFE9DE6C2F9}"/>
              </a:ext>
            </a:extLst>
          </p:cNvPr>
          <p:cNvSpPr/>
          <p:nvPr userDrawn="1"/>
        </p:nvSpPr>
        <p:spPr bwMode="gray">
          <a:xfrm rot="5400000">
            <a:off x="-222463" y="562187"/>
            <a:ext cx="281941" cy="60960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/>
          </a:p>
        </p:txBody>
      </p:sp>
      <p:sp>
        <p:nvSpPr>
          <p:cNvPr id="15" name="Headline">
            <a:extLst>
              <a:ext uri="{FF2B5EF4-FFF2-40B4-BE49-F238E27FC236}">
                <a16:creationId xmlns:a16="http://schemas.microsoft.com/office/drawing/2014/main" id="{F8646EF2-FE73-41DC-B654-C5012A3720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164185" y="846875"/>
            <a:ext cx="11858487" cy="4040085"/>
          </a:xfrm>
          <a:prstGeom prst="rect">
            <a:avLst/>
          </a:prstGeom>
          <a:blipFill dpi="0" rotWithShape="1">
            <a:blip>
              <a:alphaModFix amt="80000"/>
            </a:blip>
            <a:srcRect/>
            <a:stretch>
              <a:fillRect l="-10" r="-10"/>
            </a:stretch>
          </a:blipFill>
        </p:spPr>
        <p:txBody>
          <a:bodyPr wrap="square" lIns="576000" bIns="1036800" anchor="b">
            <a:noAutofit/>
          </a:bodyPr>
          <a:lstStyle>
            <a:lvl1pPr>
              <a:defRPr sz="3467" b="1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slide/headline</a:t>
            </a:r>
            <a:br>
              <a:rPr lang="en-GB" dirty="0"/>
            </a:br>
            <a:r>
              <a:rPr lang="en-GB" dirty="0"/>
              <a:t>with background photo (interchangeable)</a:t>
            </a:r>
          </a:p>
        </p:txBody>
      </p:sp>
      <p:sp>
        <p:nvSpPr>
          <p:cNvPr id="19" name="Subline">
            <a:extLst>
              <a:ext uri="{FF2B5EF4-FFF2-40B4-BE49-F238E27FC236}">
                <a16:creationId xmlns:a16="http://schemas.microsoft.com/office/drawing/2014/main" id="{31A5E120-96AF-40F6-98D7-8A2FD24C327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33131" y="3700611"/>
            <a:ext cx="10627783" cy="789960"/>
          </a:xfrm>
        </p:spPr>
        <p:txBody>
          <a:bodyPr>
            <a:spAutoFit/>
          </a:bodyPr>
          <a:lstStyle>
            <a:lvl1pPr marL="0" indent="0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This is the sub-line</a:t>
            </a:r>
          </a:p>
          <a:p>
            <a:r>
              <a:rPr lang="en-GB" dirty="0"/>
              <a:t>Project name | Date</a:t>
            </a:r>
          </a:p>
        </p:txBody>
      </p:sp>
      <p:pic>
        <p:nvPicPr>
          <p:cNvPr id="26" name="Beispiel" descr="Ein Bild, das Wand, Gebäude enthält.&#10;&#10;Automatisch generierte Beschreibung">
            <a:extLst>
              <a:ext uri="{FF2B5EF4-FFF2-40B4-BE49-F238E27FC236}">
                <a16:creationId xmlns:a16="http://schemas.microsoft.com/office/drawing/2014/main" id="{317CFD46-37B5-4632-BBA4-3F2278F98B67}"/>
              </a:ext>
            </a:extLst>
          </p:cNvPr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 bwMode="gray">
          <a:xfrm>
            <a:off x="9996033" y="1966813"/>
            <a:ext cx="1662545" cy="114715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0F5902D-BAFB-450A-B7B8-B6AAEF4EA60F}"/>
              </a:ext>
            </a:extLst>
          </p:cNvPr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933131" y="4918868"/>
            <a:ext cx="3777415" cy="170739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F6A3B03F-1F05-4E11-B6DF-C0C3ECC903D6}"/>
              </a:ext>
            </a:extLst>
          </p:cNvPr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842339" y="4918868"/>
            <a:ext cx="3777415" cy="1707392"/>
          </a:xfrm>
          <a:prstGeom prst="rect">
            <a:avLst/>
          </a:prstGeom>
        </p:spPr>
      </p:pic>
      <p:pic>
        <p:nvPicPr>
          <p:cNvPr id="24" name="Picture 23" descr="A picture containing text&#10;&#10;Description automatically generated">
            <a:extLst>
              <a:ext uri="{FF2B5EF4-FFF2-40B4-BE49-F238E27FC236}">
                <a16:creationId xmlns:a16="http://schemas.microsoft.com/office/drawing/2014/main" id="{4107F8E0-6B54-4329-AE3A-C35952A26099}"/>
              </a:ext>
            </a:extLst>
          </p:cNvPr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4619754" y="5246384"/>
            <a:ext cx="1245399" cy="1052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951519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aphic/free-form sel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Bar">
            <a:extLst>
              <a:ext uri="{FF2B5EF4-FFF2-40B4-BE49-F238E27FC236}">
                <a16:creationId xmlns:a16="http://schemas.microsoft.com/office/drawing/2014/main" id="{F01B0C4A-732E-4BC2-A2D7-A086E4E5403B}"/>
              </a:ext>
            </a:extLst>
          </p:cNvPr>
          <p:cNvSpPr/>
          <p:nvPr userDrawn="1"/>
        </p:nvSpPr>
        <p:spPr bwMode="gray">
          <a:xfrm>
            <a:off x="7158792" y="4886960"/>
            <a:ext cx="4863877" cy="297123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1801" dirty="0" err="1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13" name="Bildplatzhalter">
            <a:extLst>
              <a:ext uri="{FF2B5EF4-FFF2-40B4-BE49-F238E27FC236}">
                <a16:creationId xmlns:a16="http://schemas.microsoft.com/office/drawing/2014/main" id="{670A352A-9075-4383-BC37-7EF209BB4A7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164185" y="165106"/>
            <a:ext cx="11858487" cy="4721860"/>
          </a:xfrm>
          <a:noFill/>
        </p:spPr>
        <p:txBody>
          <a:bodyPr tIns="720000" rIns="0"/>
          <a:lstStyle>
            <a:lvl1pPr marL="0" marR="0" indent="0" algn="ctr" defTabSz="91435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667"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.</a:t>
            </a:r>
          </a:p>
        </p:txBody>
      </p:sp>
      <p:sp>
        <p:nvSpPr>
          <p:cNvPr id="10" name="Dreieck">
            <a:extLst>
              <a:ext uri="{FF2B5EF4-FFF2-40B4-BE49-F238E27FC236}">
                <a16:creationId xmlns:a16="http://schemas.microsoft.com/office/drawing/2014/main" id="{22DB09A9-BCD0-4F35-8DC4-DDFE9DE6C2F9}"/>
              </a:ext>
            </a:extLst>
          </p:cNvPr>
          <p:cNvSpPr/>
          <p:nvPr userDrawn="1"/>
        </p:nvSpPr>
        <p:spPr bwMode="gray">
          <a:xfrm rot="5400000">
            <a:off x="-222463" y="562187"/>
            <a:ext cx="281941" cy="60960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/>
          </a:p>
        </p:txBody>
      </p:sp>
      <p:sp>
        <p:nvSpPr>
          <p:cNvPr id="28" name="Headline">
            <a:extLst>
              <a:ext uri="{FF2B5EF4-FFF2-40B4-BE49-F238E27FC236}">
                <a16:creationId xmlns:a16="http://schemas.microsoft.com/office/drawing/2014/main" id="{813E0E27-07DF-4161-8BD6-EBA305CB51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164185" y="846875"/>
            <a:ext cx="11858487" cy="4040085"/>
          </a:xfrm>
          <a:prstGeom prst="rect">
            <a:avLst/>
          </a:prstGeom>
          <a:blipFill dpi="0" rotWithShape="1">
            <a:blip/>
            <a:srcRect/>
            <a:stretch>
              <a:fillRect l="-10" r="-10"/>
            </a:stretch>
          </a:blipFill>
        </p:spPr>
        <p:txBody>
          <a:bodyPr wrap="square" lIns="576000" bIns="1036800" anchor="b">
            <a:noAutofit/>
          </a:bodyPr>
          <a:lstStyle>
            <a:lvl1pPr>
              <a:defRPr sz="3467" b="1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slide for illustration/free-form selection</a:t>
            </a:r>
            <a:br>
              <a:rPr lang="en-GB" dirty="0"/>
            </a:br>
            <a:r>
              <a:rPr lang="en-GB" dirty="0"/>
              <a:t>with white background (interchangeable)</a:t>
            </a:r>
          </a:p>
        </p:txBody>
      </p:sp>
      <p:sp>
        <p:nvSpPr>
          <p:cNvPr id="19" name="Subline">
            <a:extLst>
              <a:ext uri="{FF2B5EF4-FFF2-40B4-BE49-F238E27FC236}">
                <a16:creationId xmlns:a16="http://schemas.microsoft.com/office/drawing/2014/main" id="{31A5E120-96AF-40F6-98D7-8A2FD24C327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33131" y="3700611"/>
            <a:ext cx="10627783" cy="789960"/>
          </a:xfrm>
        </p:spPr>
        <p:txBody>
          <a:bodyPr>
            <a:spAutoFit/>
          </a:bodyPr>
          <a:lstStyle>
            <a:lvl1pPr marL="0" indent="0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This is the sub-line</a:t>
            </a:r>
          </a:p>
          <a:p>
            <a:r>
              <a:rPr lang="en-GB" dirty="0"/>
              <a:t>Project name | Date</a:t>
            </a:r>
          </a:p>
        </p:txBody>
      </p:sp>
      <p:pic>
        <p:nvPicPr>
          <p:cNvPr id="26" name="Beispiel" descr="Ein Bild, das Wand, Gebäude enthält.&#10;&#10;Automatisch generierte Beschreibung">
            <a:extLst>
              <a:ext uri="{FF2B5EF4-FFF2-40B4-BE49-F238E27FC236}">
                <a16:creationId xmlns:a16="http://schemas.microsoft.com/office/drawing/2014/main" id="{317CFD46-37B5-4632-BBA4-3F2278F98B67}"/>
              </a:ext>
            </a:extLst>
          </p:cNvPr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 bwMode="gray">
          <a:xfrm>
            <a:off x="10396673" y="1966813"/>
            <a:ext cx="1662545" cy="1147156"/>
          </a:xfrm>
          <a:prstGeom prst="rect">
            <a:avLst/>
          </a:prstGeom>
        </p:spPr>
      </p:pic>
      <p:sp>
        <p:nvSpPr>
          <p:cNvPr id="29" name="1.">
            <a:extLst>
              <a:ext uri="{FF2B5EF4-FFF2-40B4-BE49-F238E27FC236}">
                <a16:creationId xmlns:a16="http://schemas.microsoft.com/office/drawing/2014/main" id="{20B6CB06-5705-4A0C-80E4-F97390E0F331}"/>
              </a:ext>
            </a:extLst>
          </p:cNvPr>
          <p:cNvSpPr/>
          <p:nvPr userDrawn="1"/>
        </p:nvSpPr>
        <p:spPr bwMode="gray">
          <a:xfrm>
            <a:off x="5456994" y="170889"/>
            <a:ext cx="196850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 Click on this icon to insert a new photo.</a:t>
            </a:r>
          </a:p>
        </p:txBody>
      </p:sp>
      <p:sp>
        <p:nvSpPr>
          <p:cNvPr id="30" name="2.">
            <a:extLst>
              <a:ext uri="{FF2B5EF4-FFF2-40B4-BE49-F238E27FC236}">
                <a16:creationId xmlns:a16="http://schemas.microsoft.com/office/drawing/2014/main" id="{D84EBA1A-4DAD-4862-AA4E-9880DC7763BC}"/>
              </a:ext>
            </a:extLst>
          </p:cNvPr>
          <p:cNvSpPr/>
          <p:nvPr userDrawn="1"/>
        </p:nvSpPr>
        <p:spPr bwMode="gray">
          <a:xfrm>
            <a:off x="7335821" y="170888"/>
            <a:ext cx="1968500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 Reset the slide.</a:t>
            </a:r>
          </a:p>
        </p:txBody>
      </p:sp>
      <p:sp>
        <p:nvSpPr>
          <p:cNvPr id="31" name="3.">
            <a:extLst>
              <a:ext uri="{FF2B5EF4-FFF2-40B4-BE49-F238E27FC236}">
                <a16:creationId xmlns:a16="http://schemas.microsoft.com/office/drawing/2014/main" id="{B2678BDE-5861-465F-B7A9-0C02CEA5146A}"/>
              </a:ext>
            </a:extLst>
          </p:cNvPr>
          <p:cNvSpPr/>
          <p:nvPr userDrawn="1"/>
        </p:nvSpPr>
        <p:spPr bwMode="gray">
          <a:xfrm>
            <a:off x="9682482" y="170888"/>
            <a:ext cx="248426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 Where necessary, change the section using the ‘Crop’ function.</a:t>
            </a:r>
          </a:p>
        </p:txBody>
      </p:sp>
      <p:sp>
        <p:nvSpPr>
          <p:cNvPr id="32" name="how">
            <a:extLst>
              <a:ext uri="{FF2B5EF4-FFF2-40B4-BE49-F238E27FC236}">
                <a16:creationId xmlns:a16="http://schemas.microsoft.com/office/drawing/2014/main" id="{DD9A8E2A-61F9-4B3C-9A2B-7F7E505F0D6A}"/>
              </a:ext>
            </a:extLst>
          </p:cNvPr>
          <p:cNvSpPr txBox="1"/>
          <p:nvPr userDrawn="1"/>
        </p:nvSpPr>
        <p:spPr bwMode="gray">
          <a:xfrm>
            <a:off x="-3743070" y="237068"/>
            <a:ext cx="366157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2" marR="0" lvl="0" indent="-171442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GB" sz="1200" b="0" dirty="0">
                <a:solidFill>
                  <a:schemeClr val="bg1">
                    <a:lumMod val="50000"/>
                  </a:schemeClr>
                </a:solidFill>
              </a:rPr>
              <a:t>Click on image above transparent section.</a:t>
            </a:r>
          </a:p>
          <a:p>
            <a:pPr marL="171442" marR="0" lvl="0" indent="-171442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GB" sz="1200" b="0" dirty="0">
                <a:solidFill>
                  <a:schemeClr val="bg1">
                    <a:lumMod val="50000"/>
                  </a:schemeClr>
                </a:solidFill>
              </a:rPr>
              <a:t>Delete image by pressing the DEL key.</a:t>
            </a:r>
          </a:p>
          <a:p>
            <a:pPr marL="171442" marR="0" lvl="0" indent="-171442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GB" sz="1200" b="0" dirty="0">
                <a:solidFill>
                  <a:schemeClr val="bg1">
                    <a:lumMod val="50000"/>
                  </a:schemeClr>
                </a:solidFill>
              </a:rPr>
              <a:t>Click on small icon in centre of page.</a:t>
            </a:r>
          </a:p>
          <a:p>
            <a:pPr marL="171442" marR="0" lvl="0" indent="-171442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GB" sz="1200" b="0" dirty="0">
                <a:solidFill>
                  <a:schemeClr val="bg1">
                    <a:lumMod val="50000"/>
                  </a:schemeClr>
                </a:solidFill>
              </a:rPr>
              <a:t>Select photo.</a:t>
            </a:r>
          </a:p>
          <a:p>
            <a:pPr marL="171442" marR="0" lvl="0" indent="-171442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GB" sz="1200" b="0" dirty="0">
                <a:solidFill>
                  <a:schemeClr val="bg1">
                    <a:lumMod val="50000"/>
                  </a:schemeClr>
                </a:solidFill>
              </a:rPr>
              <a:t>Select ‘Home / Reset ’.</a:t>
            </a:r>
          </a:p>
          <a:p>
            <a:pPr marL="171442" marR="0" lvl="0" indent="-171442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GB" sz="1200" b="0" dirty="0">
                <a:solidFill>
                  <a:schemeClr val="bg1">
                    <a:lumMod val="50000"/>
                  </a:schemeClr>
                </a:solidFill>
              </a:rPr>
              <a:t>If required, edit the section under ‘Format/Crop ’.</a:t>
            </a:r>
          </a:p>
        </p:txBody>
      </p:sp>
      <p:pic>
        <p:nvPicPr>
          <p:cNvPr id="23" name="Grafik 22" descr="Ein Bild, das Screenshot enthält.&#10;&#10;Automatisch generierte Beschreibung">
            <a:extLst>
              <a:ext uri="{FF2B5EF4-FFF2-40B4-BE49-F238E27FC236}">
                <a16:creationId xmlns:a16="http://schemas.microsoft.com/office/drawing/2014/main" id="{624386F1-94F3-4226-906F-12B82E9AA11C}"/>
              </a:ext>
            </a:extLst>
          </p:cNvPr>
          <p:cNvPicPr>
            <a:picLocks noChangeAspect="1"/>
          </p:cNvPicPr>
          <p:nvPr userDrawn="1"/>
        </p:nvPicPr>
        <p:blipFill rotWithShape="1">
          <a:blip/>
          <a:srcRect l="50418" r="36621"/>
          <a:stretch/>
        </p:blipFill>
        <p:spPr>
          <a:xfrm>
            <a:off x="10396673" y="1029497"/>
            <a:ext cx="517191" cy="787908"/>
          </a:xfrm>
          <a:prstGeom prst="rect">
            <a:avLst/>
          </a:prstGeom>
        </p:spPr>
      </p:pic>
      <p:grpSp>
        <p:nvGrpSpPr>
          <p:cNvPr id="33" name="Gruppieren 32">
            <a:extLst>
              <a:ext uri="{FF2B5EF4-FFF2-40B4-BE49-F238E27FC236}">
                <a16:creationId xmlns:a16="http://schemas.microsoft.com/office/drawing/2014/main" id="{105A1CD3-65ED-4979-8ED3-C6C6D69CA36F}"/>
              </a:ext>
            </a:extLst>
          </p:cNvPr>
          <p:cNvGrpSpPr/>
          <p:nvPr userDrawn="1"/>
        </p:nvGrpSpPr>
        <p:grpSpPr>
          <a:xfrm>
            <a:off x="7472795" y="1034676"/>
            <a:ext cx="2117468" cy="866995"/>
            <a:chOff x="5604594" y="1459908"/>
            <a:chExt cx="1588101" cy="650246"/>
          </a:xfrm>
        </p:grpSpPr>
        <p:pic>
          <p:nvPicPr>
            <p:cNvPr id="34" name="Grafik 33" descr="Ein Bild, das Screenshot enthält.&#10;&#10;Automatisch generierte Beschreibung">
              <a:extLst>
                <a:ext uri="{FF2B5EF4-FFF2-40B4-BE49-F238E27FC236}">
                  <a16:creationId xmlns:a16="http://schemas.microsoft.com/office/drawing/2014/main" id="{51D59DA1-E2B0-4CDB-A12E-01AA9A73E876}"/>
                </a:ext>
              </a:extLst>
            </p:cNvPr>
            <p:cNvPicPr>
              <a:picLocks noChangeAspect="1"/>
            </p:cNvPicPr>
            <p:nvPr userDrawn="1"/>
          </p:nvPicPr>
          <p:blipFill>
            <a:blip/>
            <a:stretch>
              <a:fillRect/>
            </a:stretch>
          </p:blipFill>
          <p:spPr>
            <a:xfrm>
              <a:off x="5604594" y="1459908"/>
              <a:ext cx="1588101" cy="650246"/>
            </a:xfrm>
            <a:prstGeom prst="rect">
              <a:avLst/>
            </a:prstGeom>
          </p:spPr>
        </p:pic>
        <p:sp>
          <p:nvSpPr>
            <p:cNvPr id="35" name="Rechteck 34">
              <a:extLst>
                <a:ext uri="{FF2B5EF4-FFF2-40B4-BE49-F238E27FC236}">
                  <a16:creationId xmlns:a16="http://schemas.microsoft.com/office/drawing/2014/main" id="{CA75C1DE-0310-44D2-BF9A-8AF0BB55C2BA}"/>
                </a:ext>
              </a:extLst>
            </p:cNvPr>
            <p:cNvSpPr/>
            <p:nvPr userDrawn="1"/>
          </p:nvSpPr>
          <p:spPr bwMode="gray">
            <a:xfrm>
              <a:off x="6631396" y="1739890"/>
              <a:ext cx="482357" cy="179961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801"/>
            </a:p>
          </p:txBody>
        </p:sp>
      </p:grpSp>
      <p:sp>
        <p:nvSpPr>
          <p:cNvPr id="36" name="Rechteck">
            <a:extLst>
              <a:ext uri="{FF2B5EF4-FFF2-40B4-BE49-F238E27FC236}">
                <a16:creationId xmlns:a16="http://schemas.microsoft.com/office/drawing/2014/main" id="{E6AB41C2-B97C-4B5B-B3A7-980B47D8BCA4}"/>
              </a:ext>
            </a:extLst>
          </p:cNvPr>
          <p:cNvSpPr/>
          <p:nvPr userDrawn="1"/>
        </p:nvSpPr>
        <p:spPr bwMode="gray">
          <a:xfrm>
            <a:off x="10439990" y="1279684"/>
            <a:ext cx="446293" cy="450849"/>
          </a:xfrm>
          <a:prstGeom prst="rect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9B9FE7F-2243-42F8-843A-75576AD13FB7}"/>
              </a:ext>
            </a:extLst>
          </p:cNvPr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933131" y="4918868"/>
            <a:ext cx="3777415" cy="170739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6A3B03F-1F05-4E11-B6DF-C0C3ECC903D6}"/>
              </a:ext>
            </a:extLst>
          </p:cNvPr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842339" y="4918868"/>
            <a:ext cx="3777415" cy="1707392"/>
          </a:xfrm>
          <a:prstGeom prst="rect">
            <a:avLst/>
          </a:prstGeom>
        </p:spPr>
      </p:pic>
      <p:pic>
        <p:nvPicPr>
          <p:cNvPr id="22" name="Picture 21" descr="A picture containing text&#10;&#10;Description automatically generated">
            <a:extLst>
              <a:ext uri="{FF2B5EF4-FFF2-40B4-BE49-F238E27FC236}">
                <a16:creationId xmlns:a16="http://schemas.microsoft.com/office/drawing/2014/main" id="{6C6373E0-6C39-4959-B74A-D97718821840}"/>
              </a:ext>
            </a:extLst>
          </p:cNvPr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4619754" y="5246384"/>
            <a:ext cx="1245399" cy="1052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742869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, alterna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Bar">
            <a:extLst>
              <a:ext uri="{FF2B5EF4-FFF2-40B4-BE49-F238E27FC236}">
                <a16:creationId xmlns:a16="http://schemas.microsoft.com/office/drawing/2014/main" id="{8C59F0BE-E094-4F6F-B663-07A571A19A62}"/>
              </a:ext>
            </a:extLst>
          </p:cNvPr>
          <p:cNvSpPr/>
          <p:nvPr userDrawn="1"/>
        </p:nvSpPr>
        <p:spPr bwMode="gray">
          <a:xfrm>
            <a:off x="7158792" y="4886960"/>
            <a:ext cx="4863877" cy="297123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1801" dirty="0" err="1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19" name="Subline">
            <a:extLst>
              <a:ext uri="{FF2B5EF4-FFF2-40B4-BE49-F238E27FC236}">
                <a16:creationId xmlns:a16="http://schemas.microsoft.com/office/drawing/2014/main" id="{31A5E120-96AF-40F6-98D7-8A2FD24C327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33131" y="3700611"/>
            <a:ext cx="10627783" cy="789960"/>
          </a:xfrm>
        </p:spPr>
        <p:txBody>
          <a:bodyPr>
            <a:spAutoFit/>
          </a:bodyPr>
          <a:lstStyle>
            <a:lvl1pPr marL="0" indent="0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This is the sub-line</a:t>
            </a:r>
          </a:p>
          <a:p>
            <a:r>
              <a:rPr lang="en-GB" dirty="0"/>
              <a:t>Project name | Date</a:t>
            </a:r>
          </a:p>
        </p:txBody>
      </p:sp>
      <p:sp>
        <p:nvSpPr>
          <p:cNvPr id="5" name="Headline">
            <a:extLst>
              <a:ext uri="{FF2B5EF4-FFF2-40B4-BE49-F238E27FC236}">
                <a16:creationId xmlns:a16="http://schemas.microsoft.com/office/drawing/2014/main" id="{4ECCE95F-3D45-442B-95A6-78CBB31D3D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933135" y="2542202"/>
            <a:ext cx="10628948" cy="960263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467" b="1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Alternative title slide</a:t>
            </a:r>
            <a:br>
              <a:rPr lang="en-GB" dirty="0"/>
            </a:br>
            <a:r>
              <a:rPr lang="en-GB" dirty="0"/>
              <a:t>without photo</a:t>
            </a:r>
          </a:p>
        </p:txBody>
      </p:sp>
      <p:grpSp>
        <p:nvGrpSpPr>
          <p:cNvPr id="8" name="Key Visual">
            <a:extLst>
              <a:ext uri="{FF2B5EF4-FFF2-40B4-BE49-F238E27FC236}">
                <a16:creationId xmlns:a16="http://schemas.microsoft.com/office/drawing/2014/main" id="{1E0F1E1C-CA23-484C-B4BB-7C7FB71D6C86}"/>
              </a:ext>
            </a:extLst>
          </p:cNvPr>
          <p:cNvGrpSpPr/>
          <p:nvPr userDrawn="1"/>
        </p:nvGrpSpPr>
        <p:grpSpPr bwMode="gray">
          <a:xfrm>
            <a:off x="164182" y="165106"/>
            <a:ext cx="5044017" cy="1340924"/>
            <a:chOff x="4846637" y="119557"/>
            <a:chExt cx="3783013" cy="1005693"/>
          </a:xfrm>
        </p:grpSpPr>
        <p:sp>
          <p:nvSpPr>
            <p:cNvPr id="9" name="Freihandform: Form 8">
              <a:extLst>
                <a:ext uri="{FF2B5EF4-FFF2-40B4-BE49-F238E27FC236}">
                  <a16:creationId xmlns:a16="http://schemas.microsoft.com/office/drawing/2014/main" id="{361BEDD0-CC28-449C-8AF8-28ECB9820DCA}"/>
                </a:ext>
              </a:extLst>
            </p:cNvPr>
            <p:cNvSpPr/>
            <p:nvPr userDrawn="1"/>
          </p:nvSpPr>
          <p:spPr bwMode="gray">
            <a:xfrm>
              <a:off x="4846637" y="119557"/>
              <a:ext cx="3783013" cy="1003198"/>
            </a:xfrm>
            <a:custGeom>
              <a:avLst/>
              <a:gdLst>
                <a:gd name="connsiteX0" fmla="*/ 0 w 6644156"/>
                <a:gd name="connsiteY0" fmla="*/ 0 h 1761930"/>
                <a:gd name="connsiteX1" fmla="*/ 6644156 w 6644156"/>
                <a:gd name="connsiteY1" fmla="*/ 0 h 1761930"/>
                <a:gd name="connsiteX2" fmla="*/ 5593080 w 6644156"/>
                <a:gd name="connsiteY2" fmla="*/ 838200 h 1761930"/>
                <a:gd name="connsiteX3" fmla="*/ 4465320 w 6644156"/>
                <a:gd name="connsiteY3" fmla="*/ 426720 h 1761930"/>
                <a:gd name="connsiteX4" fmla="*/ 934433 w 6644156"/>
                <a:gd name="connsiteY4" fmla="*/ 1761930 h 1761930"/>
                <a:gd name="connsiteX5" fmla="*/ 0 w 6644156"/>
                <a:gd name="connsiteY5" fmla="*/ 1052662 h 1761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44156" h="1761930">
                  <a:moveTo>
                    <a:pt x="0" y="0"/>
                  </a:moveTo>
                  <a:lnTo>
                    <a:pt x="6644156" y="0"/>
                  </a:lnTo>
                  <a:lnTo>
                    <a:pt x="5593080" y="838200"/>
                  </a:lnTo>
                  <a:lnTo>
                    <a:pt x="4465320" y="426720"/>
                  </a:lnTo>
                  <a:lnTo>
                    <a:pt x="934433" y="1761930"/>
                  </a:lnTo>
                  <a:lnTo>
                    <a:pt x="0" y="1052662"/>
                  </a:lnTo>
                  <a:close/>
                </a:path>
              </a:pathLst>
            </a:custGeom>
            <a:blipFill>
              <a:blip/>
              <a:srcRect/>
              <a:stretch>
                <a:fillRect l="-225" r="-225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11" name="Freihandform: Form 10">
              <a:extLst>
                <a:ext uri="{FF2B5EF4-FFF2-40B4-BE49-F238E27FC236}">
                  <a16:creationId xmlns:a16="http://schemas.microsoft.com/office/drawing/2014/main" id="{2AF78ACF-6170-47AC-80E0-F6021AD8B19F}"/>
                </a:ext>
              </a:extLst>
            </p:cNvPr>
            <p:cNvSpPr/>
            <p:nvPr userDrawn="1"/>
          </p:nvSpPr>
          <p:spPr bwMode="gray">
            <a:xfrm>
              <a:off x="4920060" y="119557"/>
              <a:ext cx="1036212" cy="1005693"/>
            </a:xfrm>
            <a:custGeom>
              <a:avLst/>
              <a:gdLst>
                <a:gd name="connsiteX0" fmla="*/ 0 w 1978500"/>
                <a:gd name="connsiteY0" fmla="*/ 0 h 1920227"/>
                <a:gd name="connsiteX1" fmla="*/ 1978500 w 1978500"/>
                <a:gd name="connsiteY1" fmla="*/ 0 h 1920227"/>
                <a:gd name="connsiteX2" fmla="*/ 876998 w 1978500"/>
                <a:gd name="connsiteY2" fmla="*/ 1920227 h 1920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78500" h="1920227">
                  <a:moveTo>
                    <a:pt x="0" y="0"/>
                  </a:moveTo>
                  <a:lnTo>
                    <a:pt x="1978500" y="0"/>
                  </a:lnTo>
                  <a:lnTo>
                    <a:pt x="876998" y="1920227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  <p:sp>
          <p:nvSpPr>
            <p:cNvPr id="12" name="Freihandform: Form 11">
              <a:extLst>
                <a:ext uri="{FF2B5EF4-FFF2-40B4-BE49-F238E27FC236}">
                  <a16:creationId xmlns:a16="http://schemas.microsoft.com/office/drawing/2014/main" id="{5BAE5611-256D-4234-B00F-EB779B3EA961}"/>
                </a:ext>
              </a:extLst>
            </p:cNvPr>
            <p:cNvSpPr/>
            <p:nvPr userDrawn="1"/>
          </p:nvSpPr>
          <p:spPr bwMode="gray">
            <a:xfrm>
              <a:off x="7610197" y="119557"/>
              <a:ext cx="508146" cy="477657"/>
            </a:xfrm>
            <a:custGeom>
              <a:avLst/>
              <a:gdLst>
                <a:gd name="connsiteX0" fmla="*/ 0 w 970232"/>
                <a:gd name="connsiteY0" fmla="*/ 0 h 912018"/>
                <a:gd name="connsiteX1" fmla="*/ 970232 w 970232"/>
                <a:gd name="connsiteY1" fmla="*/ 0 h 912018"/>
                <a:gd name="connsiteX2" fmla="*/ 804720 w 970232"/>
                <a:gd name="connsiteY2" fmla="*/ 912018 h 912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0232" h="912018">
                  <a:moveTo>
                    <a:pt x="0" y="0"/>
                  </a:moveTo>
                  <a:lnTo>
                    <a:pt x="970232" y="0"/>
                  </a:lnTo>
                  <a:lnTo>
                    <a:pt x="804720" y="912018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  <p:sp>
          <p:nvSpPr>
            <p:cNvPr id="14" name="Freihandform: Form 13">
              <a:extLst>
                <a:ext uri="{FF2B5EF4-FFF2-40B4-BE49-F238E27FC236}">
                  <a16:creationId xmlns:a16="http://schemas.microsoft.com/office/drawing/2014/main" id="{D32235C7-71CD-4034-844A-03FD0D112CE2}"/>
                </a:ext>
              </a:extLst>
            </p:cNvPr>
            <p:cNvSpPr/>
            <p:nvPr userDrawn="1"/>
          </p:nvSpPr>
          <p:spPr bwMode="gray">
            <a:xfrm flipH="1">
              <a:off x="7164646" y="119557"/>
              <a:ext cx="951008" cy="481890"/>
            </a:xfrm>
            <a:custGeom>
              <a:avLst/>
              <a:gdLst>
                <a:gd name="connsiteX0" fmla="*/ 1815814 w 1815814"/>
                <a:gd name="connsiteY0" fmla="*/ 0 h 920101"/>
                <a:gd name="connsiteX1" fmla="*/ 0 w 1815814"/>
                <a:gd name="connsiteY1" fmla="*/ 0 h 920101"/>
                <a:gd name="connsiteX2" fmla="*/ 161054 w 1815814"/>
                <a:gd name="connsiteY2" fmla="*/ 920101 h 920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15814" h="920101">
                  <a:moveTo>
                    <a:pt x="1815814" y="0"/>
                  </a:moveTo>
                  <a:lnTo>
                    <a:pt x="0" y="0"/>
                  </a:lnTo>
                  <a:lnTo>
                    <a:pt x="161054" y="920101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  <p:sp>
          <p:nvSpPr>
            <p:cNvPr id="16" name="Freihandform: Form 15">
              <a:extLst>
                <a:ext uri="{FF2B5EF4-FFF2-40B4-BE49-F238E27FC236}">
                  <a16:creationId xmlns:a16="http://schemas.microsoft.com/office/drawing/2014/main" id="{717CA073-D9FE-4EFD-801F-27AB9308B312}"/>
                </a:ext>
              </a:extLst>
            </p:cNvPr>
            <p:cNvSpPr/>
            <p:nvPr userDrawn="1"/>
          </p:nvSpPr>
          <p:spPr bwMode="gray">
            <a:xfrm>
              <a:off x="4920060" y="119557"/>
              <a:ext cx="2146640" cy="1005693"/>
            </a:xfrm>
            <a:custGeom>
              <a:avLst/>
              <a:gdLst>
                <a:gd name="connsiteX0" fmla="*/ 0 w 4098704"/>
                <a:gd name="connsiteY0" fmla="*/ 0 h 1920227"/>
                <a:gd name="connsiteX1" fmla="*/ 4098704 w 4098704"/>
                <a:gd name="connsiteY1" fmla="*/ 0 h 1920227"/>
                <a:gd name="connsiteX2" fmla="*/ 876998 w 4098704"/>
                <a:gd name="connsiteY2" fmla="*/ 1920227 h 1920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98704" h="1920227">
                  <a:moveTo>
                    <a:pt x="0" y="0"/>
                  </a:moveTo>
                  <a:lnTo>
                    <a:pt x="4098704" y="0"/>
                  </a:lnTo>
                  <a:lnTo>
                    <a:pt x="876998" y="1920227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696D6392-4316-4878-8425-B89B6783D9F6}"/>
              </a:ext>
            </a:extLst>
          </p:cNvPr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933131" y="4918868"/>
            <a:ext cx="3777415" cy="170739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6A3B03F-1F05-4E11-B6DF-C0C3ECC903D6}"/>
              </a:ext>
            </a:extLst>
          </p:cNvPr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842339" y="4918868"/>
            <a:ext cx="3777415" cy="1707392"/>
          </a:xfrm>
          <a:prstGeom prst="rect">
            <a:avLst/>
          </a:prstGeom>
        </p:spPr>
      </p:pic>
      <p:pic>
        <p:nvPicPr>
          <p:cNvPr id="20" name="Picture 19" descr="A picture containing text&#10;&#10;Description automatically generated">
            <a:extLst>
              <a:ext uri="{FF2B5EF4-FFF2-40B4-BE49-F238E27FC236}">
                <a16:creationId xmlns:a16="http://schemas.microsoft.com/office/drawing/2014/main" id="{22546F9C-7A78-4583-8A7F-7B4043F217A4}"/>
              </a:ext>
            </a:extLst>
          </p:cNvPr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4619754" y="5246384"/>
            <a:ext cx="1245399" cy="1052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24430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3037597-8BB0-4750-8FAD-2528677210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599759" y="320283"/>
            <a:ext cx="11422911" cy="720725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add headline</a:t>
            </a:r>
            <a:endParaRPr lang="en-GB" dirty="0"/>
          </a:p>
        </p:txBody>
      </p:sp>
      <p:sp>
        <p:nvSpPr>
          <p:cNvPr id="6" name="Textplatzhalter 7">
            <a:extLst>
              <a:ext uri="{FF2B5EF4-FFF2-40B4-BE49-F238E27FC236}">
                <a16:creationId xmlns:a16="http://schemas.microsoft.com/office/drawing/2014/main" id="{F0E6115A-0138-4831-8CBC-F3B86D4660B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99759" y="1361293"/>
            <a:ext cx="9563579" cy="4660625"/>
          </a:xfrm>
        </p:spPr>
        <p:txBody>
          <a:bodyPr/>
          <a:lstStyle>
            <a:lvl1pPr marL="304784" indent="-304784">
              <a:spcBef>
                <a:spcPts val="2400"/>
              </a:spcBef>
              <a:buFont typeface="+mj-lt"/>
              <a:buAutoNum type="arabicPeriod"/>
              <a:defRPr/>
            </a:lvl1pPr>
          </a:lstStyle>
          <a:p>
            <a:pPr lvl="0"/>
            <a:r>
              <a:rPr lang="en-GB" dirty="0"/>
              <a:t>Click to add text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B452EF93-E523-4879-A016-E498F54384D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GB"/>
              <a:t>22 Jan. 2019</a:t>
            </a:r>
            <a:endParaRPr lang="en-GB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B153431B-7D6D-4B55-A0DF-437772147847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dirty="0"/>
              <a:t>Titel of the presentation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7190EEF8-EC05-4B47-999A-57A36EBAB75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GB" dirty="0"/>
              <a:t>Page </a:t>
            </a:r>
            <a:fld id="{3A8B5DB7-81A8-4ED4-916B-6B23CD60368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93322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45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, alterna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3037597-8BB0-4750-8FAD-2528677210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599759" y="320283"/>
            <a:ext cx="11422911" cy="720725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add headline</a:t>
            </a:r>
            <a:endParaRPr lang="en-GB" dirty="0"/>
          </a:p>
        </p:txBody>
      </p:sp>
      <p:grpSp>
        <p:nvGrpSpPr>
          <p:cNvPr id="6" name="Key Visual">
            <a:extLst>
              <a:ext uri="{FF2B5EF4-FFF2-40B4-BE49-F238E27FC236}">
                <a16:creationId xmlns:a16="http://schemas.microsoft.com/office/drawing/2014/main" id="{77156747-85E7-4ED4-B2ED-42ABA70FA613}"/>
              </a:ext>
            </a:extLst>
          </p:cNvPr>
          <p:cNvGrpSpPr/>
          <p:nvPr userDrawn="1"/>
        </p:nvGrpSpPr>
        <p:grpSpPr bwMode="gray">
          <a:xfrm flipV="1">
            <a:off x="164180" y="5311123"/>
            <a:ext cx="3094437" cy="822639"/>
            <a:chOff x="4846637" y="119557"/>
            <a:chExt cx="3783013" cy="1005693"/>
          </a:xfrm>
        </p:grpSpPr>
        <p:sp>
          <p:nvSpPr>
            <p:cNvPr id="7" name="Freihandform: Form 6">
              <a:extLst>
                <a:ext uri="{FF2B5EF4-FFF2-40B4-BE49-F238E27FC236}">
                  <a16:creationId xmlns:a16="http://schemas.microsoft.com/office/drawing/2014/main" id="{2E6C23C4-9083-4866-858D-0C04644D965B}"/>
                </a:ext>
              </a:extLst>
            </p:cNvPr>
            <p:cNvSpPr/>
            <p:nvPr userDrawn="1"/>
          </p:nvSpPr>
          <p:spPr bwMode="gray">
            <a:xfrm>
              <a:off x="4846637" y="119557"/>
              <a:ext cx="3783013" cy="1003198"/>
            </a:xfrm>
            <a:custGeom>
              <a:avLst/>
              <a:gdLst>
                <a:gd name="connsiteX0" fmla="*/ 0 w 6644156"/>
                <a:gd name="connsiteY0" fmla="*/ 0 h 1761930"/>
                <a:gd name="connsiteX1" fmla="*/ 6644156 w 6644156"/>
                <a:gd name="connsiteY1" fmla="*/ 0 h 1761930"/>
                <a:gd name="connsiteX2" fmla="*/ 5593080 w 6644156"/>
                <a:gd name="connsiteY2" fmla="*/ 838200 h 1761930"/>
                <a:gd name="connsiteX3" fmla="*/ 4465320 w 6644156"/>
                <a:gd name="connsiteY3" fmla="*/ 426720 h 1761930"/>
                <a:gd name="connsiteX4" fmla="*/ 934433 w 6644156"/>
                <a:gd name="connsiteY4" fmla="*/ 1761930 h 1761930"/>
                <a:gd name="connsiteX5" fmla="*/ 0 w 6644156"/>
                <a:gd name="connsiteY5" fmla="*/ 1052662 h 1761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44156" h="1761930">
                  <a:moveTo>
                    <a:pt x="0" y="0"/>
                  </a:moveTo>
                  <a:lnTo>
                    <a:pt x="6644156" y="0"/>
                  </a:lnTo>
                  <a:lnTo>
                    <a:pt x="5593080" y="838200"/>
                  </a:lnTo>
                  <a:lnTo>
                    <a:pt x="4465320" y="426720"/>
                  </a:lnTo>
                  <a:lnTo>
                    <a:pt x="934433" y="1761930"/>
                  </a:lnTo>
                  <a:lnTo>
                    <a:pt x="0" y="1052662"/>
                  </a:lnTo>
                  <a:close/>
                </a:path>
              </a:pathLst>
            </a:custGeom>
            <a:blipFill>
              <a:blip/>
              <a:srcRect/>
              <a:stretch>
                <a:fillRect l="-225" r="-225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8" name="Freihandform: Form 7">
              <a:extLst>
                <a:ext uri="{FF2B5EF4-FFF2-40B4-BE49-F238E27FC236}">
                  <a16:creationId xmlns:a16="http://schemas.microsoft.com/office/drawing/2014/main" id="{FB0BB156-07F2-4B83-B5A7-E91DE0017F5B}"/>
                </a:ext>
              </a:extLst>
            </p:cNvPr>
            <p:cNvSpPr/>
            <p:nvPr userDrawn="1"/>
          </p:nvSpPr>
          <p:spPr bwMode="gray">
            <a:xfrm>
              <a:off x="4920060" y="119557"/>
              <a:ext cx="1036212" cy="1005693"/>
            </a:xfrm>
            <a:custGeom>
              <a:avLst/>
              <a:gdLst>
                <a:gd name="connsiteX0" fmla="*/ 0 w 1978500"/>
                <a:gd name="connsiteY0" fmla="*/ 0 h 1920227"/>
                <a:gd name="connsiteX1" fmla="*/ 1978500 w 1978500"/>
                <a:gd name="connsiteY1" fmla="*/ 0 h 1920227"/>
                <a:gd name="connsiteX2" fmla="*/ 876998 w 1978500"/>
                <a:gd name="connsiteY2" fmla="*/ 1920227 h 1920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78500" h="1920227">
                  <a:moveTo>
                    <a:pt x="0" y="0"/>
                  </a:moveTo>
                  <a:lnTo>
                    <a:pt x="1978500" y="0"/>
                  </a:lnTo>
                  <a:lnTo>
                    <a:pt x="876998" y="1920227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  <p:sp>
          <p:nvSpPr>
            <p:cNvPr id="9" name="Freihandform: Form 8">
              <a:extLst>
                <a:ext uri="{FF2B5EF4-FFF2-40B4-BE49-F238E27FC236}">
                  <a16:creationId xmlns:a16="http://schemas.microsoft.com/office/drawing/2014/main" id="{86502DB2-D1D5-44BB-955E-FA20933B0C5A}"/>
                </a:ext>
              </a:extLst>
            </p:cNvPr>
            <p:cNvSpPr/>
            <p:nvPr userDrawn="1"/>
          </p:nvSpPr>
          <p:spPr bwMode="gray">
            <a:xfrm>
              <a:off x="7610197" y="119557"/>
              <a:ext cx="508146" cy="477657"/>
            </a:xfrm>
            <a:custGeom>
              <a:avLst/>
              <a:gdLst>
                <a:gd name="connsiteX0" fmla="*/ 0 w 970232"/>
                <a:gd name="connsiteY0" fmla="*/ 0 h 912018"/>
                <a:gd name="connsiteX1" fmla="*/ 970232 w 970232"/>
                <a:gd name="connsiteY1" fmla="*/ 0 h 912018"/>
                <a:gd name="connsiteX2" fmla="*/ 804720 w 970232"/>
                <a:gd name="connsiteY2" fmla="*/ 912018 h 912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0232" h="912018">
                  <a:moveTo>
                    <a:pt x="0" y="0"/>
                  </a:moveTo>
                  <a:lnTo>
                    <a:pt x="970232" y="0"/>
                  </a:lnTo>
                  <a:lnTo>
                    <a:pt x="804720" y="912018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  <p:sp>
          <p:nvSpPr>
            <p:cNvPr id="10" name="Freihandform: Form 9">
              <a:extLst>
                <a:ext uri="{FF2B5EF4-FFF2-40B4-BE49-F238E27FC236}">
                  <a16:creationId xmlns:a16="http://schemas.microsoft.com/office/drawing/2014/main" id="{A25DFF6E-FE1D-49A8-A873-770951547FF1}"/>
                </a:ext>
              </a:extLst>
            </p:cNvPr>
            <p:cNvSpPr/>
            <p:nvPr userDrawn="1"/>
          </p:nvSpPr>
          <p:spPr bwMode="gray">
            <a:xfrm flipH="1">
              <a:off x="7164646" y="119557"/>
              <a:ext cx="951008" cy="481890"/>
            </a:xfrm>
            <a:custGeom>
              <a:avLst/>
              <a:gdLst>
                <a:gd name="connsiteX0" fmla="*/ 1815814 w 1815814"/>
                <a:gd name="connsiteY0" fmla="*/ 0 h 920101"/>
                <a:gd name="connsiteX1" fmla="*/ 0 w 1815814"/>
                <a:gd name="connsiteY1" fmla="*/ 0 h 920101"/>
                <a:gd name="connsiteX2" fmla="*/ 161054 w 1815814"/>
                <a:gd name="connsiteY2" fmla="*/ 920101 h 920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15814" h="920101">
                  <a:moveTo>
                    <a:pt x="1815814" y="0"/>
                  </a:moveTo>
                  <a:lnTo>
                    <a:pt x="0" y="0"/>
                  </a:lnTo>
                  <a:lnTo>
                    <a:pt x="161054" y="920101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  <p:sp>
          <p:nvSpPr>
            <p:cNvPr id="11" name="Freihandform: Form 10">
              <a:extLst>
                <a:ext uri="{FF2B5EF4-FFF2-40B4-BE49-F238E27FC236}">
                  <a16:creationId xmlns:a16="http://schemas.microsoft.com/office/drawing/2014/main" id="{8E38456C-C414-4CEB-A953-0F72775B0C83}"/>
                </a:ext>
              </a:extLst>
            </p:cNvPr>
            <p:cNvSpPr/>
            <p:nvPr userDrawn="1"/>
          </p:nvSpPr>
          <p:spPr bwMode="gray">
            <a:xfrm>
              <a:off x="4920060" y="119557"/>
              <a:ext cx="2146640" cy="1005693"/>
            </a:xfrm>
            <a:custGeom>
              <a:avLst/>
              <a:gdLst>
                <a:gd name="connsiteX0" fmla="*/ 0 w 4098704"/>
                <a:gd name="connsiteY0" fmla="*/ 0 h 1920227"/>
                <a:gd name="connsiteX1" fmla="*/ 4098704 w 4098704"/>
                <a:gd name="connsiteY1" fmla="*/ 0 h 1920227"/>
                <a:gd name="connsiteX2" fmla="*/ 876998 w 4098704"/>
                <a:gd name="connsiteY2" fmla="*/ 1920227 h 1920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98704" h="1920227">
                  <a:moveTo>
                    <a:pt x="0" y="0"/>
                  </a:moveTo>
                  <a:lnTo>
                    <a:pt x="4098704" y="0"/>
                  </a:lnTo>
                  <a:lnTo>
                    <a:pt x="876998" y="1920227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</p:grpSp>
      <p:sp>
        <p:nvSpPr>
          <p:cNvPr id="12" name="Textplatzhalter 7">
            <a:extLst>
              <a:ext uri="{FF2B5EF4-FFF2-40B4-BE49-F238E27FC236}">
                <a16:creationId xmlns:a16="http://schemas.microsoft.com/office/drawing/2014/main" id="{32E1886A-3475-4E66-B3BF-1AD48A2030B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99759" y="1361298"/>
            <a:ext cx="9563579" cy="3746844"/>
          </a:xfrm>
        </p:spPr>
        <p:txBody>
          <a:bodyPr/>
          <a:lstStyle>
            <a:lvl1pPr marL="0" marR="0" indent="0" algn="l" defTabSz="914354" rtl="0" eaLnBrk="1" fontAlgn="auto" latinLnBrk="0" hangingPunct="1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lvl1pPr>
          </a:lstStyle>
          <a:p>
            <a:pPr marL="304784" marR="0" lvl="0" indent="-304784" algn="l" defTabSz="914354" rtl="0" eaLnBrk="1" fontAlgn="auto" latinLnBrk="0" hangingPunct="1">
              <a:lnSpc>
                <a:spcPct val="9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GB" dirty="0"/>
              <a:t>Click to add text</a:t>
            </a:r>
          </a:p>
        </p:txBody>
      </p:sp>
      <p:sp>
        <p:nvSpPr>
          <p:cNvPr id="13" name="Datumsplatzhalter 12">
            <a:extLst>
              <a:ext uri="{FF2B5EF4-FFF2-40B4-BE49-F238E27FC236}">
                <a16:creationId xmlns:a16="http://schemas.microsoft.com/office/drawing/2014/main" id="{E5D8E01E-F49F-4D57-89D4-E949623D1DC6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GB"/>
              <a:t>22 Jan. 2019</a:t>
            </a:r>
            <a:endParaRPr lang="en-GB" dirty="0"/>
          </a:p>
        </p:txBody>
      </p:sp>
      <p:sp>
        <p:nvSpPr>
          <p:cNvPr id="14" name="Fußzeilenplatzhalter 13">
            <a:extLst>
              <a:ext uri="{FF2B5EF4-FFF2-40B4-BE49-F238E27FC236}">
                <a16:creationId xmlns:a16="http://schemas.microsoft.com/office/drawing/2014/main" id="{BCF8D0CE-4095-4F50-924A-6E387AE4CF28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dirty="0"/>
              <a:t>Titel of the presentation</a:t>
            </a:r>
          </a:p>
        </p:txBody>
      </p:sp>
      <p:sp>
        <p:nvSpPr>
          <p:cNvPr id="15" name="Foliennummernplatzhalter 14">
            <a:extLst>
              <a:ext uri="{FF2B5EF4-FFF2-40B4-BE49-F238E27FC236}">
                <a16:creationId xmlns:a16="http://schemas.microsoft.com/office/drawing/2014/main" id="{4509B031-4623-4B3A-8E75-E14CEB8CCF1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GB" dirty="0"/>
              <a:t>Page </a:t>
            </a:r>
            <a:fld id="{3A8B5DB7-81A8-4ED4-916B-6B23CD60368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4208415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45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tart slide, b/w 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>
            <a:extLst>
              <a:ext uri="{FF2B5EF4-FFF2-40B4-BE49-F238E27FC236}">
                <a16:creationId xmlns:a16="http://schemas.microsoft.com/office/drawing/2014/main" id="{DF58C217-C4E2-448E-B6B5-E56CEFB6D358}"/>
              </a:ext>
            </a:extLst>
          </p:cNvPr>
          <p:cNvPicPr>
            <a:picLocks/>
          </p:cNvPicPr>
          <p:nvPr userDrawn="1"/>
        </p:nvPicPr>
        <p:blipFill rotWithShape="1">
          <a:blip/>
          <a:srcRect t="234" b="7466"/>
          <a:stretch/>
        </p:blipFill>
        <p:spPr bwMode="gray">
          <a:xfrm>
            <a:off x="164185" y="165100"/>
            <a:ext cx="11858487" cy="5968659"/>
          </a:xfrm>
          <a:prstGeom prst="rect">
            <a:avLst/>
          </a:prstGeom>
        </p:spPr>
      </p:pic>
      <p:pic>
        <p:nvPicPr>
          <p:cNvPr id="20" name="Grafik 19" descr="Ein Bild, das Säge enthält.&#10;&#10;Automatisch generierte Beschreibung">
            <a:extLst>
              <a:ext uri="{FF2B5EF4-FFF2-40B4-BE49-F238E27FC236}">
                <a16:creationId xmlns:a16="http://schemas.microsoft.com/office/drawing/2014/main" id="{BCF144E3-F322-4496-87EE-8035011D1AB8}"/>
              </a:ext>
            </a:extLst>
          </p:cNvPr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 bwMode="gray">
          <a:xfrm>
            <a:off x="164180" y="2093674"/>
            <a:ext cx="11860800" cy="4040085"/>
          </a:xfrm>
          <a:prstGeom prst="rect">
            <a:avLst/>
          </a:prstGeom>
        </p:spPr>
      </p:pic>
      <p:sp>
        <p:nvSpPr>
          <p:cNvPr id="19" name="Subline">
            <a:extLst>
              <a:ext uri="{FF2B5EF4-FFF2-40B4-BE49-F238E27FC236}">
                <a16:creationId xmlns:a16="http://schemas.microsoft.com/office/drawing/2014/main" id="{31A5E120-96AF-40F6-98D7-8A2FD24C327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33131" y="4938869"/>
            <a:ext cx="10627783" cy="292388"/>
          </a:xfrm>
        </p:spPr>
        <p:txBody>
          <a:bodyPr>
            <a:spAutoFit/>
          </a:bodyPr>
          <a:lstStyle>
            <a:lvl1pPr marL="0" indent="0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This is the sub-line</a:t>
            </a:r>
          </a:p>
        </p:txBody>
      </p:sp>
      <p:sp>
        <p:nvSpPr>
          <p:cNvPr id="5" name="Headline">
            <a:extLst>
              <a:ext uri="{FF2B5EF4-FFF2-40B4-BE49-F238E27FC236}">
                <a16:creationId xmlns:a16="http://schemas.microsoft.com/office/drawing/2014/main" id="{4ECCE95F-3D45-442B-95A6-78CBB31D3D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933135" y="3793154"/>
            <a:ext cx="10628948" cy="960263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467" b="1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Section start slide</a:t>
            </a:r>
            <a:br>
              <a:rPr lang="en-GB" dirty="0"/>
            </a:br>
            <a:r>
              <a:rPr lang="en-GB" dirty="0"/>
              <a:t>with b/w GIZ key visual</a:t>
            </a:r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0DC1FF66-9C6A-433E-8553-8083512E9621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GB"/>
              <a:t>22 Jan. 2019</a:t>
            </a:r>
            <a:endParaRPr lang="en-GB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EF569824-8B73-4A2E-B4EF-29A198DE52A6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Titel of the presentation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540C7464-2E6B-420A-8943-567BDD64941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r>
              <a:rPr lang="en-GB" dirty="0"/>
              <a:t>Page </a:t>
            </a:r>
            <a:fld id="{3A8B5DB7-81A8-4ED4-916B-6B23CD60368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7464703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tart slide,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Bildplatzhalter">
            <a:extLst>
              <a:ext uri="{FF2B5EF4-FFF2-40B4-BE49-F238E27FC236}">
                <a16:creationId xmlns:a16="http://schemas.microsoft.com/office/drawing/2014/main" id="{670A352A-9075-4383-BC37-7EF209BB4A7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164185" y="165100"/>
            <a:ext cx="11858487" cy="5968659"/>
          </a:xfrm>
          <a:noFill/>
        </p:spPr>
        <p:txBody>
          <a:bodyPr tIns="720000" rIns="0"/>
          <a:lstStyle>
            <a:lvl1pPr marL="0" marR="0" indent="0" algn="ctr" defTabSz="91435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667"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.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id="{FE685868-EA5A-4891-A28F-04F16BEAED38}"/>
              </a:ext>
            </a:extLst>
          </p:cNvPr>
          <p:cNvCxnSpPr/>
          <p:nvPr userDrawn="1"/>
        </p:nvCxnSpPr>
        <p:spPr bwMode="gray">
          <a:xfrm>
            <a:off x="6096000" y="1244600"/>
            <a:ext cx="0" cy="914400"/>
          </a:xfrm>
          <a:prstGeom prst="straightConnector1">
            <a:avLst/>
          </a:prstGeom>
          <a:ln w="12700"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Dreieck">
            <a:extLst>
              <a:ext uri="{FF2B5EF4-FFF2-40B4-BE49-F238E27FC236}">
                <a16:creationId xmlns:a16="http://schemas.microsoft.com/office/drawing/2014/main" id="{22DB09A9-BCD0-4F35-8DC4-DDFE9DE6C2F9}"/>
              </a:ext>
            </a:extLst>
          </p:cNvPr>
          <p:cNvSpPr/>
          <p:nvPr userDrawn="1"/>
        </p:nvSpPr>
        <p:spPr bwMode="gray">
          <a:xfrm rot="5400000">
            <a:off x="-222463" y="562187"/>
            <a:ext cx="281941" cy="60960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/>
          </a:p>
        </p:txBody>
      </p:sp>
      <p:sp>
        <p:nvSpPr>
          <p:cNvPr id="15" name="Headline">
            <a:extLst>
              <a:ext uri="{FF2B5EF4-FFF2-40B4-BE49-F238E27FC236}">
                <a16:creationId xmlns:a16="http://schemas.microsoft.com/office/drawing/2014/main" id="{F8646EF2-FE73-41DC-B654-C5012A3720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164185" y="2093674"/>
            <a:ext cx="11858487" cy="4040085"/>
          </a:xfrm>
          <a:prstGeom prst="rect">
            <a:avLst/>
          </a:prstGeom>
          <a:blipFill dpi="0" rotWithShape="1">
            <a:blip>
              <a:alphaModFix amt="80000"/>
            </a:blip>
            <a:srcRect/>
            <a:stretch>
              <a:fillRect l="-10" r="-10"/>
            </a:stretch>
          </a:blipFill>
        </p:spPr>
        <p:txBody>
          <a:bodyPr wrap="square" lIns="576000" bIns="1036800" anchor="b">
            <a:noAutofit/>
          </a:bodyPr>
          <a:lstStyle>
            <a:lvl1pPr>
              <a:defRPr sz="3467" b="1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Section start slide</a:t>
            </a:r>
            <a:br>
              <a:rPr lang="en-GB" dirty="0"/>
            </a:br>
            <a:r>
              <a:rPr lang="en-GB" dirty="0"/>
              <a:t>with background photo (interchangeable)</a:t>
            </a:r>
          </a:p>
        </p:txBody>
      </p:sp>
      <p:pic>
        <p:nvPicPr>
          <p:cNvPr id="26" name="Beispiel" descr="Ein Bild, das Wand, Gebäude enthält.&#10;&#10;Automatisch generierte Beschreibung">
            <a:extLst>
              <a:ext uri="{FF2B5EF4-FFF2-40B4-BE49-F238E27FC236}">
                <a16:creationId xmlns:a16="http://schemas.microsoft.com/office/drawing/2014/main" id="{317CFD46-37B5-4632-BBA4-3F2278F98B67}"/>
              </a:ext>
            </a:extLst>
          </p:cNvPr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 bwMode="gray">
          <a:xfrm>
            <a:off x="9996033" y="1966813"/>
            <a:ext cx="1662545" cy="1147156"/>
          </a:xfrm>
          <a:prstGeom prst="rect">
            <a:avLst/>
          </a:prstGeom>
        </p:spPr>
      </p:pic>
      <p:sp>
        <p:nvSpPr>
          <p:cNvPr id="28" name="Subline">
            <a:extLst>
              <a:ext uri="{FF2B5EF4-FFF2-40B4-BE49-F238E27FC236}">
                <a16:creationId xmlns:a16="http://schemas.microsoft.com/office/drawing/2014/main" id="{6699B1E5-C447-4674-92BB-C2A1F3ADCF9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33131" y="4938869"/>
            <a:ext cx="10627783" cy="292388"/>
          </a:xfrm>
        </p:spPr>
        <p:txBody>
          <a:bodyPr>
            <a:sp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This is the sub-line</a:t>
            </a:r>
          </a:p>
        </p:txBody>
      </p:sp>
      <p:sp>
        <p:nvSpPr>
          <p:cNvPr id="29" name="1.">
            <a:extLst>
              <a:ext uri="{FF2B5EF4-FFF2-40B4-BE49-F238E27FC236}">
                <a16:creationId xmlns:a16="http://schemas.microsoft.com/office/drawing/2014/main" id="{DF731E94-BC4E-4147-8280-79F13CCEF08B}"/>
              </a:ext>
            </a:extLst>
          </p:cNvPr>
          <p:cNvSpPr/>
          <p:nvPr userDrawn="1"/>
        </p:nvSpPr>
        <p:spPr bwMode="gray">
          <a:xfrm>
            <a:off x="5456994" y="170889"/>
            <a:ext cx="196850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 Click on this icon to insert a new photo.</a:t>
            </a:r>
          </a:p>
        </p:txBody>
      </p:sp>
      <p:sp>
        <p:nvSpPr>
          <p:cNvPr id="30" name="2.">
            <a:extLst>
              <a:ext uri="{FF2B5EF4-FFF2-40B4-BE49-F238E27FC236}">
                <a16:creationId xmlns:a16="http://schemas.microsoft.com/office/drawing/2014/main" id="{6B919EA4-50E9-46C9-AC5A-76AC20E25106}"/>
              </a:ext>
            </a:extLst>
          </p:cNvPr>
          <p:cNvSpPr/>
          <p:nvPr userDrawn="1"/>
        </p:nvSpPr>
        <p:spPr bwMode="gray">
          <a:xfrm>
            <a:off x="7335821" y="170888"/>
            <a:ext cx="1968500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 Reset the slide.</a:t>
            </a:r>
          </a:p>
        </p:txBody>
      </p:sp>
      <p:sp>
        <p:nvSpPr>
          <p:cNvPr id="31" name="3.">
            <a:extLst>
              <a:ext uri="{FF2B5EF4-FFF2-40B4-BE49-F238E27FC236}">
                <a16:creationId xmlns:a16="http://schemas.microsoft.com/office/drawing/2014/main" id="{36FCB48E-A225-433E-9552-1EC05D2E90CB}"/>
              </a:ext>
            </a:extLst>
          </p:cNvPr>
          <p:cNvSpPr/>
          <p:nvPr userDrawn="1"/>
        </p:nvSpPr>
        <p:spPr bwMode="gray">
          <a:xfrm>
            <a:off x="9682482" y="170888"/>
            <a:ext cx="248426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 Where necessary, change the section using the ‘Crop’ function.</a:t>
            </a:r>
          </a:p>
        </p:txBody>
      </p:sp>
      <p:sp>
        <p:nvSpPr>
          <p:cNvPr id="32" name="how">
            <a:extLst>
              <a:ext uri="{FF2B5EF4-FFF2-40B4-BE49-F238E27FC236}">
                <a16:creationId xmlns:a16="http://schemas.microsoft.com/office/drawing/2014/main" id="{308DC210-80AE-4E96-8C9E-08E1D0F3C4B1}"/>
              </a:ext>
            </a:extLst>
          </p:cNvPr>
          <p:cNvSpPr txBox="1"/>
          <p:nvPr userDrawn="1"/>
        </p:nvSpPr>
        <p:spPr bwMode="gray">
          <a:xfrm>
            <a:off x="-3743070" y="237068"/>
            <a:ext cx="366157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2" marR="0" lvl="0" indent="-171442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GB" sz="1200" b="0" dirty="0">
                <a:solidFill>
                  <a:schemeClr val="bg1">
                    <a:lumMod val="50000"/>
                  </a:schemeClr>
                </a:solidFill>
              </a:rPr>
              <a:t>Click on image above transparent section.</a:t>
            </a:r>
          </a:p>
          <a:p>
            <a:pPr marL="171442" marR="0" lvl="0" indent="-171442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GB" sz="1200" b="0" dirty="0">
                <a:solidFill>
                  <a:schemeClr val="bg1">
                    <a:lumMod val="50000"/>
                  </a:schemeClr>
                </a:solidFill>
              </a:rPr>
              <a:t>Delete image by pressing the DEL key.</a:t>
            </a:r>
          </a:p>
          <a:p>
            <a:pPr marL="171442" marR="0" lvl="0" indent="-171442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GB" sz="1200" b="0" dirty="0">
                <a:solidFill>
                  <a:schemeClr val="bg1">
                    <a:lumMod val="50000"/>
                  </a:schemeClr>
                </a:solidFill>
              </a:rPr>
              <a:t>Click on small icon in centre of page.</a:t>
            </a:r>
          </a:p>
          <a:p>
            <a:pPr marL="171442" marR="0" lvl="0" indent="-171442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GB" sz="1200" b="0" dirty="0">
                <a:solidFill>
                  <a:schemeClr val="bg1">
                    <a:lumMod val="50000"/>
                  </a:schemeClr>
                </a:solidFill>
              </a:rPr>
              <a:t>Select photo.</a:t>
            </a:r>
          </a:p>
          <a:p>
            <a:pPr marL="171442" marR="0" lvl="0" indent="-171442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GB" sz="1200" b="0" dirty="0">
                <a:solidFill>
                  <a:schemeClr val="bg1">
                    <a:lumMod val="50000"/>
                  </a:schemeClr>
                </a:solidFill>
              </a:rPr>
              <a:t>Select ‘Home / Reset ’.</a:t>
            </a:r>
          </a:p>
          <a:p>
            <a:pPr marL="171442" marR="0" lvl="0" indent="-171442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GB" sz="1200" b="0" dirty="0">
                <a:solidFill>
                  <a:schemeClr val="bg1">
                    <a:lumMod val="50000"/>
                  </a:schemeClr>
                </a:solidFill>
              </a:rPr>
              <a:t>If required, edit the section under ‘Format/Crop ’.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ECA10962-7562-45EF-9BCC-CF8E4A8ECDD8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GB"/>
              <a:t>22 Jan. 2019</a:t>
            </a:r>
            <a:endParaRPr lang="en-GB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4EDF0250-D30F-4BC8-BDE1-DB1BD325237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Titel of the presentation</a:t>
            </a:r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98F0E3FB-E27A-4457-B526-B2D2906906AA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r>
              <a:rPr lang="en-GB" dirty="0"/>
              <a:t>Page </a:t>
            </a:r>
            <a:fld id="{3A8B5DB7-81A8-4ED4-916B-6B23CD603687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23" name="Grafik 22" descr="Ein Bild, das Screenshot enthält.&#10;&#10;Automatisch generierte Beschreibung">
            <a:extLst>
              <a:ext uri="{FF2B5EF4-FFF2-40B4-BE49-F238E27FC236}">
                <a16:creationId xmlns:a16="http://schemas.microsoft.com/office/drawing/2014/main" id="{AFC53F5D-C099-4AB8-BEA0-0C0599C54F28}"/>
              </a:ext>
            </a:extLst>
          </p:cNvPr>
          <p:cNvPicPr>
            <a:picLocks noChangeAspect="1"/>
          </p:cNvPicPr>
          <p:nvPr userDrawn="1"/>
        </p:nvPicPr>
        <p:blipFill rotWithShape="1">
          <a:blip/>
          <a:srcRect l="50418" r="36621"/>
          <a:stretch/>
        </p:blipFill>
        <p:spPr>
          <a:xfrm>
            <a:off x="9996731" y="1029497"/>
            <a:ext cx="517191" cy="787908"/>
          </a:xfrm>
          <a:prstGeom prst="rect">
            <a:avLst/>
          </a:prstGeom>
        </p:spPr>
      </p:pic>
      <p:grpSp>
        <p:nvGrpSpPr>
          <p:cNvPr id="33" name="Gruppieren 32">
            <a:extLst>
              <a:ext uri="{FF2B5EF4-FFF2-40B4-BE49-F238E27FC236}">
                <a16:creationId xmlns:a16="http://schemas.microsoft.com/office/drawing/2014/main" id="{71BF95A1-C507-454F-AD5B-C1AE17A76F07}"/>
              </a:ext>
            </a:extLst>
          </p:cNvPr>
          <p:cNvGrpSpPr/>
          <p:nvPr userDrawn="1"/>
        </p:nvGrpSpPr>
        <p:grpSpPr>
          <a:xfrm>
            <a:off x="7472795" y="1034676"/>
            <a:ext cx="2117468" cy="866995"/>
            <a:chOff x="5604594" y="1459908"/>
            <a:chExt cx="1588101" cy="650246"/>
          </a:xfrm>
        </p:grpSpPr>
        <p:pic>
          <p:nvPicPr>
            <p:cNvPr id="34" name="Grafik 33" descr="Ein Bild, das Screenshot enthält.&#10;&#10;Automatisch generierte Beschreibung">
              <a:extLst>
                <a:ext uri="{FF2B5EF4-FFF2-40B4-BE49-F238E27FC236}">
                  <a16:creationId xmlns:a16="http://schemas.microsoft.com/office/drawing/2014/main" id="{355A07BF-0F32-412A-AAD2-48911D07B2F8}"/>
                </a:ext>
              </a:extLst>
            </p:cNvPr>
            <p:cNvPicPr>
              <a:picLocks noChangeAspect="1"/>
            </p:cNvPicPr>
            <p:nvPr userDrawn="1"/>
          </p:nvPicPr>
          <p:blipFill>
            <a:blip/>
            <a:stretch>
              <a:fillRect/>
            </a:stretch>
          </p:blipFill>
          <p:spPr>
            <a:xfrm>
              <a:off x="5604594" y="1459908"/>
              <a:ext cx="1588101" cy="650246"/>
            </a:xfrm>
            <a:prstGeom prst="rect">
              <a:avLst/>
            </a:prstGeom>
          </p:spPr>
        </p:pic>
        <p:sp>
          <p:nvSpPr>
            <p:cNvPr id="35" name="Rechteck 34">
              <a:extLst>
                <a:ext uri="{FF2B5EF4-FFF2-40B4-BE49-F238E27FC236}">
                  <a16:creationId xmlns:a16="http://schemas.microsoft.com/office/drawing/2014/main" id="{B2564D52-B4AC-4D61-B46E-BE3CE7851C95}"/>
                </a:ext>
              </a:extLst>
            </p:cNvPr>
            <p:cNvSpPr/>
            <p:nvPr userDrawn="1"/>
          </p:nvSpPr>
          <p:spPr bwMode="gray">
            <a:xfrm>
              <a:off x="6631396" y="1739890"/>
              <a:ext cx="482357" cy="179961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801"/>
            </a:p>
          </p:txBody>
        </p:sp>
      </p:grpSp>
      <p:sp>
        <p:nvSpPr>
          <p:cNvPr id="36" name="Rechteck">
            <a:extLst>
              <a:ext uri="{FF2B5EF4-FFF2-40B4-BE49-F238E27FC236}">
                <a16:creationId xmlns:a16="http://schemas.microsoft.com/office/drawing/2014/main" id="{9A38222B-6179-4D47-87DD-F77D00C82A5F}"/>
              </a:ext>
            </a:extLst>
          </p:cNvPr>
          <p:cNvSpPr/>
          <p:nvPr userDrawn="1"/>
        </p:nvSpPr>
        <p:spPr bwMode="gray">
          <a:xfrm>
            <a:off x="10040048" y="1279684"/>
            <a:ext cx="446293" cy="450849"/>
          </a:xfrm>
          <a:prstGeom prst="rect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/>
          </a:p>
        </p:txBody>
      </p:sp>
    </p:spTree>
    <p:extLst>
      <p:ext uri="{BB962C8B-B14F-4D97-AF65-F5344CB8AC3E}">
        <p14:creationId xmlns:p14="http://schemas.microsoft.com/office/powerpoint/2010/main" val="1178511226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tart slide, alterna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ubline">
            <a:extLst>
              <a:ext uri="{FF2B5EF4-FFF2-40B4-BE49-F238E27FC236}">
                <a16:creationId xmlns:a16="http://schemas.microsoft.com/office/drawing/2014/main" id="{31A5E120-96AF-40F6-98D7-8A2FD24C327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33131" y="3700617"/>
            <a:ext cx="10627783" cy="292388"/>
          </a:xfrm>
        </p:spPr>
        <p:txBody>
          <a:bodyPr>
            <a:sp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This is the sub-line</a:t>
            </a:r>
          </a:p>
        </p:txBody>
      </p:sp>
      <p:sp>
        <p:nvSpPr>
          <p:cNvPr id="5" name="Headline">
            <a:extLst>
              <a:ext uri="{FF2B5EF4-FFF2-40B4-BE49-F238E27FC236}">
                <a16:creationId xmlns:a16="http://schemas.microsoft.com/office/drawing/2014/main" id="{4ECCE95F-3D45-442B-95A6-78CBB31D3D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933135" y="2542202"/>
            <a:ext cx="10628948" cy="960263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467" b="1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Section start slide</a:t>
            </a:r>
            <a:br>
              <a:rPr lang="en-GB" dirty="0"/>
            </a:br>
            <a:r>
              <a:rPr lang="en-GB" dirty="0"/>
              <a:t>This may also have two lines</a:t>
            </a:r>
          </a:p>
        </p:txBody>
      </p:sp>
      <p:grpSp>
        <p:nvGrpSpPr>
          <p:cNvPr id="8" name="Key Visual">
            <a:extLst>
              <a:ext uri="{FF2B5EF4-FFF2-40B4-BE49-F238E27FC236}">
                <a16:creationId xmlns:a16="http://schemas.microsoft.com/office/drawing/2014/main" id="{1E0F1E1C-CA23-484C-B4BB-7C7FB71D6C86}"/>
              </a:ext>
            </a:extLst>
          </p:cNvPr>
          <p:cNvGrpSpPr/>
          <p:nvPr userDrawn="1"/>
        </p:nvGrpSpPr>
        <p:grpSpPr bwMode="gray">
          <a:xfrm>
            <a:off x="164182" y="165106"/>
            <a:ext cx="5044017" cy="1340924"/>
            <a:chOff x="4846637" y="119557"/>
            <a:chExt cx="3783013" cy="1005693"/>
          </a:xfrm>
        </p:grpSpPr>
        <p:sp>
          <p:nvSpPr>
            <p:cNvPr id="9" name="Freihandform: Form 8">
              <a:extLst>
                <a:ext uri="{FF2B5EF4-FFF2-40B4-BE49-F238E27FC236}">
                  <a16:creationId xmlns:a16="http://schemas.microsoft.com/office/drawing/2014/main" id="{361BEDD0-CC28-449C-8AF8-28ECB9820DCA}"/>
                </a:ext>
              </a:extLst>
            </p:cNvPr>
            <p:cNvSpPr/>
            <p:nvPr userDrawn="1"/>
          </p:nvSpPr>
          <p:spPr bwMode="gray">
            <a:xfrm>
              <a:off x="4846637" y="119557"/>
              <a:ext cx="3783013" cy="1003198"/>
            </a:xfrm>
            <a:custGeom>
              <a:avLst/>
              <a:gdLst>
                <a:gd name="connsiteX0" fmla="*/ 0 w 6644156"/>
                <a:gd name="connsiteY0" fmla="*/ 0 h 1761930"/>
                <a:gd name="connsiteX1" fmla="*/ 6644156 w 6644156"/>
                <a:gd name="connsiteY1" fmla="*/ 0 h 1761930"/>
                <a:gd name="connsiteX2" fmla="*/ 5593080 w 6644156"/>
                <a:gd name="connsiteY2" fmla="*/ 838200 h 1761930"/>
                <a:gd name="connsiteX3" fmla="*/ 4465320 w 6644156"/>
                <a:gd name="connsiteY3" fmla="*/ 426720 h 1761930"/>
                <a:gd name="connsiteX4" fmla="*/ 934433 w 6644156"/>
                <a:gd name="connsiteY4" fmla="*/ 1761930 h 1761930"/>
                <a:gd name="connsiteX5" fmla="*/ 0 w 6644156"/>
                <a:gd name="connsiteY5" fmla="*/ 1052662 h 1761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44156" h="1761930">
                  <a:moveTo>
                    <a:pt x="0" y="0"/>
                  </a:moveTo>
                  <a:lnTo>
                    <a:pt x="6644156" y="0"/>
                  </a:lnTo>
                  <a:lnTo>
                    <a:pt x="5593080" y="838200"/>
                  </a:lnTo>
                  <a:lnTo>
                    <a:pt x="4465320" y="426720"/>
                  </a:lnTo>
                  <a:lnTo>
                    <a:pt x="934433" y="1761930"/>
                  </a:lnTo>
                  <a:lnTo>
                    <a:pt x="0" y="1052662"/>
                  </a:lnTo>
                  <a:close/>
                </a:path>
              </a:pathLst>
            </a:custGeom>
            <a:blipFill>
              <a:blip/>
              <a:srcRect/>
              <a:stretch>
                <a:fillRect l="-225" r="-225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11" name="Freihandform: Form 10">
              <a:extLst>
                <a:ext uri="{FF2B5EF4-FFF2-40B4-BE49-F238E27FC236}">
                  <a16:creationId xmlns:a16="http://schemas.microsoft.com/office/drawing/2014/main" id="{2AF78ACF-6170-47AC-80E0-F6021AD8B19F}"/>
                </a:ext>
              </a:extLst>
            </p:cNvPr>
            <p:cNvSpPr/>
            <p:nvPr userDrawn="1"/>
          </p:nvSpPr>
          <p:spPr bwMode="gray">
            <a:xfrm>
              <a:off x="4920060" y="119557"/>
              <a:ext cx="1036212" cy="1005693"/>
            </a:xfrm>
            <a:custGeom>
              <a:avLst/>
              <a:gdLst>
                <a:gd name="connsiteX0" fmla="*/ 0 w 1978500"/>
                <a:gd name="connsiteY0" fmla="*/ 0 h 1920227"/>
                <a:gd name="connsiteX1" fmla="*/ 1978500 w 1978500"/>
                <a:gd name="connsiteY1" fmla="*/ 0 h 1920227"/>
                <a:gd name="connsiteX2" fmla="*/ 876998 w 1978500"/>
                <a:gd name="connsiteY2" fmla="*/ 1920227 h 1920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78500" h="1920227">
                  <a:moveTo>
                    <a:pt x="0" y="0"/>
                  </a:moveTo>
                  <a:lnTo>
                    <a:pt x="1978500" y="0"/>
                  </a:lnTo>
                  <a:lnTo>
                    <a:pt x="876998" y="1920227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  <p:sp>
          <p:nvSpPr>
            <p:cNvPr id="12" name="Freihandform: Form 11">
              <a:extLst>
                <a:ext uri="{FF2B5EF4-FFF2-40B4-BE49-F238E27FC236}">
                  <a16:creationId xmlns:a16="http://schemas.microsoft.com/office/drawing/2014/main" id="{5BAE5611-256D-4234-B00F-EB779B3EA961}"/>
                </a:ext>
              </a:extLst>
            </p:cNvPr>
            <p:cNvSpPr/>
            <p:nvPr userDrawn="1"/>
          </p:nvSpPr>
          <p:spPr bwMode="gray">
            <a:xfrm>
              <a:off x="7610197" y="119557"/>
              <a:ext cx="508146" cy="477657"/>
            </a:xfrm>
            <a:custGeom>
              <a:avLst/>
              <a:gdLst>
                <a:gd name="connsiteX0" fmla="*/ 0 w 970232"/>
                <a:gd name="connsiteY0" fmla="*/ 0 h 912018"/>
                <a:gd name="connsiteX1" fmla="*/ 970232 w 970232"/>
                <a:gd name="connsiteY1" fmla="*/ 0 h 912018"/>
                <a:gd name="connsiteX2" fmla="*/ 804720 w 970232"/>
                <a:gd name="connsiteY2" fmla="*/ 912018 h 912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0232" h="912018">
                  <a:moveTo>
                    <a:pt x="0" y="0"/>
                  </a:moveTo>
                  <a:lnTo>
                    <a:pt x="970232" y="0"/>
                  </a:lnTo>
                  <a:lnTo>
                    <a:pt x="804720" y="912018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  <p:sp>
          <p:nvSpPr>
            <p:cNvPr id="14" name="Freihandform: Form 13">
              <a:extLst>
                <a:ext uri="{FF2B5EF4-FFF2-40B4-BE49-F238E27FC236}">
                  <a16:creationId xmlns:a16="http://schemas.microsoft.com/office/drawing/2014/main" id="{D32235C7-71CD-4034-844A-03FD0D112CE2}"/>
                </a:ext>
              </a:extLst>
            </p:cNvPr>
            <p:cNvSpPr/>
            <p:nvPr userDrawn="1"/>
          </p:nvSpPr>
          <p:spPr bwMode="gray">
            <a:xfrm flipH="1">
              <a:off x="7164646" y="119557"/>
              <a:ext cx="951008" cy="481890"/>
            </a:xfrm>
            <a:custGeom>
              <a:avLst/>
              <a:gdLst>
                <a:gd name="connsiteX0" fmla="*/ 1815814 w 1815814"/>
                <a:gd name="connsiteY0" fmla="*/ 0 h 920101"/>
                <a:gd name="connsiteX1" fmla="*/ 0 w 1815814"/>
                <a:gd name="connsiteY1" fmla="*/ 0 h 920101"/>
                <a:gd name="connsiteX2" fmla="*/ 161054 w 1815814"/>
                <a:gd name="connsiteY2" fmla="*/ 920101 h 920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15814" h="920101">
                  <a:moveTo>
                    <a:pt x="1815814" y="0"/>
                  </a:moveTo>
                  <a:lnTo>
                    <a:pt x="0" y="0"/>
                  </a:lnTo>
                  <a:lnTo>
                    <a:pt x="161054" y="920101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  <p:sp>
          <p:nvSpPr>
            <p:cNvPr id="16" name="Freihandform: Form 15">
              <a:extLst>
                <a:ext uri="{FF2B5EF4-FFF2-40B4-BE49-F238E27FC236}">
                  <a16:creationId xmlns:a16="http://schemas.microsoft.com/office/drawing/2014/main" id="{717CA073-D9FE-4EFD-801F-27AB9308B312}"/>
                </a:ext>
              </a:extLst>
            </p:cNvPr>
            <p:cNvSpPr/>
            <p:nvPr userDrawn="1"/>
          </p:nvSpPr>
          <p:spPr bwMode="gray">
            <a:xfrm>
              <a:off x="4920060" y="119557"/>
              <a:ext cx="2146640" cy="1005693"/>
            </a:xfrm>
            <a:custGeom>
              <a:avLst/>
              <a:gdLst>
                <a:gd name="connsiteX0" fmla="*/ 0 w 4098704"/>
                <a:gd name="connsiteY0" fmla="*/ 0 h 1920227"/>
                <a:gd name="connsiteX1" fmla="*/ 4098704 w 4098704"/>
                <a:gd name="connsiteY1" fmla="*/ 0 h 1920227"/>
                <a:gd name="connsiteX2" fmla="*/ 876998 w 4098704"/>
                <a:gd name="connsiteY2" fmla="*/ 1920227 h 1920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98704" h="1920227">
                  <a:moveTo>
                    <a:pt x="0" y="0"/>
                  </a:moveTo>
                  <a:lnTo>
                    <a:pt x="4098704" y="0"/>
                  </a:lnTo>
                  <a:lnTo>
                    <a:pt x="876998" y="1920227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</p:grp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D88D0E22-2017-4208-9ADC-47A2FAF1D431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GB"/>
              <a:t>22 Jan. 2019</a:t>
            </a:r>
            <a:endParaRPr lang="en-GB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F9F9B96F-E57D-429A-9EB5-D561A8B62E5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Titel of the presentation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5AA07C4F-927A-4ADF-8F4E-0E641F59E17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r>
              <a:rPr lang="en-GB" dirty="0"/>
              <a:t>Page </a:t>
            </a:r>
            <a:fld id="{3A8B5DB7-81A8-4ED4-916B-6B23CD60368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85264042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mediate slide, b/w 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>
            <a:extLst>
              <a:ext uri="{FF2B5EF4-FFF2-40B4-BE49-F238E27FC236}">
                <a16:creationId xmlns:a16="http://schemas.microsoft.com/office/drawing/2014/main" id="{DF58C217-C4E2-448E-B6B5-E56CEFB6D358}"/>
              </a:ext>
            </a:extLst>
          </p:cNvPr>
          <p:cNvPicPr>
            <a:picLocks/>
          </p:cNvPicPr>
          <p:nvPr userDrawn="1"/>
        </p:nvPicPr>
        <p:blipFill rotWithShape="1">
          <a:blip/>
          <a:srcRect t="234" b="7466"/>
          <a:stretch/>
        </p:blipFill>
        <p:spPr bwMode="gray">
          <a:xfrm>
            <a:off x="164185" y="165100"/>
            <a:ext cx="11858487" cy="5968659"/>
          </a:xfrm>
          <a:prstGeom prst="rect">
            <a:avLst/>
          </a:prstGeom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1E3E3E95-0AFA-477F-B88E-9AEDC037418E}"/>
              </a:ext>
            </a:extLst>
          </p:cNvPr>
          <p:cNvSpPr>
            <a:spLocks/>
          </p:cNvSpPr>
          <p:nvPr userDrawn="1"/>
        </p:nvSpPr>
        <p:spPr bwMode="gray">
          <a:xfrm>
            <a:off x="164185" y="165100"/>
            <a:ext cx="11858487" cy="5968659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801"/>
          </a:p>
        </p:txBody>
      </p:sp>
      <p:sp>
        <p:nvSpPr>
          <p:cNvPr id="5" name="Headline">
            <a:extLst>
              <a:ext uri="{FF2B5EF4-FFF2-40B4-BE49-F238E27FC236}">
                <a16:creationId xmlns:a16="http://schemas.microsoft.com/office/drawing/2014/main" id="{4ECCE95F-3D45-442B-95A6-78CBB31D3D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1114267" y="2737266"/>
            <a:ext cx="9963471" cy="50680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algn="ctr">
              <a:lnSpc>
                <a:spcPct val="95000"/>
              </a:lnSpc>
              <a:spcBef>
                <a:spcPts val="1600"/>
              </a:spcBef>
              <a:defRPr sz="3467" b="0"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Intermediate slide</a:t>
            </a:r>
            <a:endParaRPr lang="en-GB" dirty="0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10132F28-06B2-4221-9B40-46373C4BF1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22 Jan. 2019</a:t>
            </a:r>
            <a:endParaRPr lang="en-GB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41382050-2B79-493B-95AA-DBF7B83499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Titel of the presentation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291D8C-7803-47D0-8143-6798277D74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GB" dirty="0"/>
              <a:t>Page </a:t>
            </a:r>
            <a:fld id="{3A8B5DB7-81A8-4ED4-916B-6B23CD60368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51177881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mediate slide,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eadline">
            <a:extLst>
              <a:ext uri="{FF2B5EF4-FFF2-40B4-BE49-F238E27FC236}">
                <a16:creationId xmlns:a16="http://schemas.microsoft.com/office/drawing/2014/main" id="{4ECCE95F-3D45-442B-95A6-78CBB31D3D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1114267" y="2737266"/>
            <a:ext cx="9963471" cy="50680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algn="ctr">
              <a:lnSpc>
                <a:spcPct val="95000"/>
              </a:lnSpc>
              <a:spcBef>
                <a:spcPts val="1600"/>
              </a:spcBef>
              <a:defRPr sz="3467" b="0"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Intermediate slide</a:t>
            </a:r>
            <a:endParaRPr lang="en-GB" dirty="0"/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E4858B5A-3D9C-44AE-ADA7-B7DF2E935A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22 Jan. 2019</a:t>
            </a:r>
            <a:endParaRPr lang="en-GB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D743612B-9303-4BD1-8570-21C327D0D0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Titel of the presentation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364C8BC3-F5EC-4CDC-BEF6-A683BD9DDB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GB" dirty="0"/>
              <a:t>Page </a:t>
            </a:r>
            <a:fld id="{3A8B5DB7-81A8-4ED4-916B-6B23CD60368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7707041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s PR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9DC6F8-EF6E-1D4C-9CDE-4FF4F94AE9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467225"/>
            <a:ext cx="10515600" cy="1325563"/>
          </a:xfrm>
        </p:spPr>
        <p:txBody>
          <a:bodyPr/>
          <a:lstStyle>
            <a:lvl1pPr algn="ctr">
              <a:defRPr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Divider slide title</a:t>
            </a:r>
          </a:p>
        </p:txBody>
      </p:sp>
    </p:spTree>
    <p:extLst>
      <p:ext uri="{BB962C8B-B14F-4D97-AF65-F5344CB8AC3E}">
        <p14:creationId xmlns:p14="http://schemas.microsoft.com/office/powerpoint/2010/main" val="866867090"/>
      </p:ext>
    </p:extLst>
  </p:cSld>
  <p:clrMapOvr>
    <a:masterClrMapping/>
  </p:clrMapOvr>
  <p:hf hdr="0"/>
  <p:extLst>
    <p:ext uri="{DCECCB84-F9BA-43D5-87BE-67443E8EF086}">
      <p15:sldGuideLst xmlns:p15="http://schemas.microsoft.com/office/powerpoint/2012/main">
        <p15:guide id="1" pos="5216">
          <p15:clr>
            <a:srgbClr val="FBAE40"/>
          </p15:clr>
        </p15:guide>
        <p15:guide id="2" orient="horz" pos="146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mediate slide, white, alterna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eadline">
            <a:extLst>
              <a:ext uri="{FF2B5EF4-FFF2-40B4-BE49-F238E27FC236}">
                <a16:creationId xmlns:a16="http://schemas.microsoft.com/office/drawing/2014/main" id="{4ECCE95F-3D45-442B-95A6-78CBB31D3D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1114267" y="2737266"/>
            <a:ext cx="9963471" cy="506805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algn="ctr">
              <a:lnSpc>
                <a:spcPct val="95000"/>
              </a:lnSpc>
              <a:spcBef>
                <a:spcPts val="1600"/>
              </a:spcBef>
              <a:defRPr sz="3467" b="0"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Intermediate slide</a:t>
            </a:r>
            <a:endParaRPr lang="en-GB" dirty="0"/>
          </a:p>
        </p:txBody>
      </p:sp>
      <p:grpSp>
        <p:nvGrpSpPr>
          <p:cNvPr id="12" name="Key Visual">
            <a:extLst>
              <a:ext uri="{FF2B5EF4-FFF2-40B4-BE49-F238E27FC236}">
                <a16:creationId xmlns:a16="http://schemas.microsoft.com/office/drawing/2014/main" id="{D9D8699C-EAEE-4654-9DB5-5DBEA94DFD69}"/>
              </a:ext>
            </a:extLst>
          </p:cNvPr>
          <p:cNvGrpSpPr/>
          <p:nvPr userDrawn="1"/>
        </p:nvGrpSpPr>
        <p:grpSpPr bwMode="gray">
          <a:xfrm flipV="1">
            <a:off x="164183" y="4525215"/>
            <a:ext cx="6050711" cy="1608548"/>
            <a:chOff x="4846637" y="119557"/>
            <a:chExt cx="3783013" cy="1005693"/>
          </a:xfrm>
        </p:grpSpPr>
        <p:sp>
          <p:nvSpPr>
            <p:cNvPr id="13" name="Freihandform: Form 12">
              <a:extLst>
                <a:ext uri="{FF2B5EF4-FFF2-40B4-BE49-F238E27FC236}">
                  <a16:creationId xmlns:a16="http://schemas.microsoft.com/office/drawing/2014/main" id="{57ACA972-95E7-4330-A959-68C656E58B90}"/>
                </a:ext>
              </a:extLst>
            </p:cNvPr>
            <p:cNvSpPr/>
            <p:nvPr userDrawn="1"/>
          </p:nvSpPr>
          <p:spPr bwMode="gray">
            <a:xfrm>
              <a:off x="4846637" y="119557"/>
              <a:ext cx="3783013" cy="1003198"/>
            </a:xfrm>
            <a:custGeom>
              <a:avLst/>
              <a:gdLst>
                <a:gd name="connsiteX0" fmla="*/ 0 w 6644156"/>
                <a:gd name="connsiteY0" fmla="*/ 0 h 1761930"/>
                <a:gd name="connsiteX1" fmla="*/ 6644156 w 6644156"/>
                <a:gd name="connsiteY1" fmla="*/ 0 h 1761930"/>
                <a:gd name="connsiteX2" fmla="*/ 5593080 w 6644156"/>
                <a:gd name="connsiteY2" fmla="*/ 838200 h 1761930"/>
                <a:gd name="connsiteX3" fmla="*/ 4465320 w 6644156"/>
                <a:gd name="connsiteY3" fmla="*/ 426720 h 1761930"/>
                <a:gd name="connsiteX4" fmla="*/ 934433 w 6644156"/>
                <a:gd name="connsiteY4" fmla="*/ 1761930 h 1761930"/>
                <a:gd name="connsiteX5" fmla="*/ 0 w 6644156"/>
                <a:gd name="connsiteY5" fmla="*/ 1052662 h 1761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44156" h="1761930">
                  <a:moveTo>
                    <a:pt x="0" y="0"/>
                  </a:moveTo>
                  <a:lnTo>
                    <a:pt x="6644156" y="0"/>
                  </a:lnTo>
                  <a:lnTo>
                    <a:pt x="5593080" y="838200"/>
                  </a:lnTo>
                  <a:lnTo>
                    <a:pt x="4465320" y="426720"/>
                  </a:lnTo>
                  <a:lnTo>
                    <a:pt x="934433" y="1761930"/>
                  </a:lnTo>
                  <a:lnTo>
                    <a:pt x="0" y="1052662"/>
                  </a:lnTo>
                  <a:close/>
                </a:path>
              </a:pathLst>
            </a:custGeom>
            <a:blipFill>
              <a:blip/>
              <a:srcRect/>
              <a:stretch>
                <a:fillRect l="-225" r="-225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14" name="Freihandform: Form 13">
              <a:extLst>
                <a:ext uri="{FF2B5EF4-FFF2-40B4-BE49-F238E27FC236}">
                  <a16:creationId xmlns:a16="http://schemas.microsoft.com/office/drawing/2014/main" id="{EF93F907-303A-4592-848E-F1A7AFDDDD4A}"/>
                </a:ext>
              </a:extLst>
            </p:cNvPr>
            <p:cNvSpPr/>
            <p:nvPr userDrawn="1"/>
          </p:nvSpPr>
          <p:spPr bwMode="gray">
            <a:xfrm>
              <a:off x="4920060" y="119557"/>
              <a:ext cx="1036212" cy="1005693"/>
            </a:xfrm>
            <a:custGeom>
              <a:avLst/>
              <a:gdLst>
                <a:gd name="connsiteX0" fmla="*/ 0 w 1978500"/>
                <a:gd name="connsiteY0" fmla="*/ 0 h 1920227"/>
                <a:gd name="connsiteX1" fmla="*/ 1978500 w 1978500"/>
                <a:gd name="connsiteY1" fmla="*/ 0 h 1920227"/>
                <a:gd name="connsiteX2" fmla="*/ 876998 w 1978500"/>
                <a:gd name="connsiteY2" fmla="*/ 1920227 h 1920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78500" h="1920227">
                  <a:moveTo>
                    <a:pt x="0" y="0"/>
                  </a:moveTo>
                  <a:lnTo>
                    <a:pt x="1978500" y="0"/>
                  </a:lnTo>
                  <a:lnTo>
                    <a:pt x="876998" y="1920227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  <p:sp>
          <p:nvSpPr>
            <p:cNvPr id="15" name="Freihandform: Form 14">
              <a:extLst>
                <a:ext uri="{FF2B5EF4-FFF2-40B4-BE49-F238E27FC236}">
                  <a16:creationId xmlns:a16="http://schemas.microsoft.com/office/drawing/2014/main" id="{C8AAE6CE-CD01-4233-9E65-D495D92CF161}"/>
                </a:ext>
              </a:extLst>
            </p:cNvPr>
            <p:cNvSpPr/>
            <p:nvPr userDrawn="1"/>
          </p:nvSpPr>
          <p:spPr bwMode="gray">
            <a:xfrm>
              <a:off x="7610197" y="119557"/>
              <a:ext cx="508146" cy="477657"/>
            </a:xfrm>
            <a:custGeom>
              <a:avLst/>
              <a:gdLst>
                <a:gd name="connsiteX0" fmla="*/ 0 w 970232"/>
                <a:gd name="connsiteY0" fmla="*/ 0 h 912018"/>
                <a:gd name="connsiteX1" fmla="*/ 970232 w 970232"/>
                <a:gd name="connsiteY1" fmla="*/ 0 h 912018"/>
                <a:gd name="connsiteX2" fmla="*/ 804720 w 970232"/>
                <a:gd name="connsiteY2" fmla="*/ 912018 h 912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0232" h="912018">
                  <a:moveTo>
                    <a:pt x="0" y="0"/>
                  </a:moveTo>
                  <a:lnTo>
                    <a:pt x="970232" y="0"/>
                  </a:lnTo>
                  <a:lnTo>
                    <a:pt x="804720" y="912018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  <p:sp>
          <p:nvSpPr>
            <p:cNvPr id="16" name="Freihandform: Form 15">
              <a:extLst>
                <a:ext uri="{FF2B5EF4-FFF2-40B4-BE49-F238E27FC236}">
                  <a16:creationId xmlns:a16="http://schemas.microsoft.com/office/drawing/2014/main" id="{1AAC9A52-2206-4D16-A752-9C733CC5CB7F}"/>
                </a:ext>
              </a:extLst>
            </p:cNvPr>
            <p:cNvSpPr/>
            <p:nvPr userDrawn="1"/>
          </p:nvSpPr>
          <p:spPr bwMode="gray">
            <a:xfrm flipH="1">
              <a:off x="7164646" y="119557"/>
              <a:ext cx="951008" cy="481890"/>
            </a:xfrm>
            <a:custGeom>
              <a:avLst/>
              <a:gdLst>
                <a:gd name="connsiteX0" fmla="*/ 1815814 w 1815814"/>
                <a:gd name="connsiteY0" fmla="*/ 0 h 920101"/>
                <a:gd name="connsiteX1" fmla="*/ 0 w 1815814"/>
                <a:gd name="connsiteY1" fmla="*/ 0 h 920101"/>
                <a:gd name="connsiteX2" fmla="*/ 161054 w 1815814"/>
                <a:gd name="connsiteY2" fmla="*/ 920101 h 920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15814" h="920101">
                  <a:moveTo>
                    <a:pt x="1815814" y="0"/>
                  </a:moveTo>
                  <a:lnTo>
                    <a:pt x="0" y="0"/>
                  </a:lnTo>
                  <a:lnTo>
                    <a:pt x="161054" y="920101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  <p:sp>
          <p:nvSpPr>
            <p:cNvPr id="17" name="Freihandform: Form 16">
              <a:extLst>
                <a:ext uri="{FF2B5EF4-FFF2-40B4-BE49-F238E27FC236}">
                  <a16:creationId xmlns:a16="http://schemas.microsoft.com/office/drawing/2014/main" id="{8D075FE9-0EDA-4BE2-B2C1-22DF2B8842B2}"/>
                </a:ext>
              </a:extLst>
            </p:cNvPr>
            <p:cNvSpPr/>
            <p:nvPr userDrawn="1"/>
          </p:nvSpPr>
          <p:spPr bwMode="gray">
            <a:xfrm>
              <a:off x="4920060" y="119557"/>
              <a:ext cx="2146640" cy="1005693"/>
            </a:xfrm>
            <a:custGeom>
              <a:avLst/>
              <a:gdLst>
                <a:gd name="connsiteX0" fmla="*/ 0 w 4098704"/>
                <a:gd name="connsiteY0" fmla="*/ 0 h 1920227"/>
                <a:gd name="connsiteX1" fmla="*/ 4098704 w 4098704"/>
                <a:gd name="connsiteY1" fmla="*/ 0 h 1920227"/>
                <a:gd name="connsiteX2" fmla="*/ 876998 w 4098704"/>
                <a:gd name="connsiteY2" fmla="*/ 1920227 h 1920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98704" h="1920227">
                  <a:moveTo>
                    <a:pt x="0" y="0"/>
                  </a:moveTo>
                  <a:lnTo>
                    <a:pt x="4098704" y="0"/>
                  </a:lnTo>
                  <a:lnTo>
                    <a:pt x="876998" y="1920227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</p:grpSp>
      <p:grpSp>
        <p:nvGrpSpPr>
          <p:cNvPr id="36" name="Key Visual">
            <a:extLst>
              <a:ext uri="{FF2B5EF4-FFF2-40B4-BE49-F238E27FC236}">
                <a16:creationId xmlns:a16="http://schemas.microsoft.com/office/drawing/2014/main" id="{C7D69FF2-A45A-405D-BC43-69B4E925551F}"/>
              </a:ext>
            </a:extLst>
          </p:cNvPr>
          <p:cNvGrpSpPr/>
          <p:nvPr userDrawn="1"/>
        </p:nvGrpSpPr>
        <p:grpSpPr bwMode="gray">
          <a:xfrm flipH="1">
            <a:off x="8934717" y="165100"/>
            <a:ext cx="3087951" cy="820915"/>
            <a:chOff x="4846637" y="119557"/>
            <a:chExt cx="3783013" cy="1005693"/>
          </a:xfrm>
        </p:grpSpPr>
        <p:sp>
          <p:nvSpPr>
            <p:cNvPr id="37" name="Freihandform: Form 36">
              <a:extLst>
                <a:ext uri="{FF2B5EF4-FFF2-40B4-BE49-F238E27FC236}">
                  <a16:creationId xmlns:a16="http://schemas.microsoft.com/office/drawing/2014/main" id="{67E195A5-1DB2-4051-897C-B5E84120B476}"/>
                </a:ext>
              </a:extLst>
            </p:cNvPr>
            <p:cNvSpPr/>
            <p:nvPr userDrawn="1"/>
          </p:nvSpPr>
          <p:spPr bwMode="gray">
            <a:xfrm>
              <a:off x="4846637" y="119557"/>
              <a:ext cx="3783013" cy="1003198"/>
            </a:xfrm>
            <a:custGeom>
              <a:avLst/>
              <a:gdLst>
                <a:gd name="connsiteX0" fmla="*/ 0 w 6644156"/>
                <a:gd name="connsiteY0" fmla="*/ 0 h 1761930"/>
                <a:gd name="connsiteX1" fmla="*/ 6644156 w 6644156"/>
                <a:gd name="connsiteY1" fmla="*/ 0 h 1761930"/>
                <a:gd name="connsiteX2" fmla="*/ 5593080 w 6644156"/>
                <a:gd name="connsiteY2" fmla="*/ 838200 h 1761930"/>
                <a:gd name="connsiteX3" fmla="*/ 4465320 w 6644156"/>
                <a:gd name="connsiteY3" fmla="*/ 426720 h 1761930"/>
                <a:gd name="connsiteX4" fmla="*/ 934433 w 6644156"/>
                <a:gd name="connsiteY4" fmla="*/ 1761930 h 1761930"/>
                <a:gd name="connsiteX5" fmla="*/ 0 w 6644156"/>
                <a:gd name="connsiteY5" fmla="*/ 1052662 h 1761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44156" h="1761930">
                  <a:moveTo>
                    <a:pt x="0" y="0"/>
                  </a:moveTo>
                  <a:lnTo>
                    <a:pt x="6644156" y="0"/>
                  </a:lnTo>
                  <a:lnTo>
                    <a:pt x="5593080" y="838200"/>
                  </a:lnTo>
                  <a:lnTo>
                    <a:pt x="4465320" y="426720"/>
                  </a:lnTo>
                  <a:lnTo>
                    <a:pt x="934433" y="1761930"/>
                  </a:lnTo>
                  <a:lnTo>
                    <a:pt x="0" y="1052662"/>
                  </a:lnTo>
                  <a:close/>
                </a:path>
              </a:pathLst>
            </a:custGeom>
            <a:blipFill>
              <a:blip/>
              <a:srcRect/>
              <a:stretch>
                <a:fillRect l="-225" r="-225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38" name="Freihandform: Form 37">
              <a:extLst>
                <a:ext uri="{FF2B5EF4-FFF2-40B4-BE49-F238E27FC236}">
                  <a16:creationId xmlns:a16="http://schemas.microsoft.com/office/drawing/2014/main" id="{9234AB9A-5088-479E-92C2-4F81972E1E55}"/>
                </a:ext>
              </a:extLst>
            </p:cNvPr>
            <p:cNvSpPr/>
            <p:nvPr userDrawn="1"/>
          </p:nvSpPr>
          <p:spPr bwMode="gray">
            <a:xfrm>
              <a:off x="4920060" y="119557"/>
              <a:ext cx="1036212" cy="1005693"/>
            </a:xfrm>
            <a:custGeom>
              <a:avLst/>
              <a:gdLst>
                <a:gd name="connsiteX0" fmla="*/ 0 w 1978500"/>
                <a:gd name="connsiteY0" fmla="*/ 0 h 1920227"/>
                <a:gd name="connsiteX1" fmla="*/ 1978500 w 1978500"/>
                <a:gd name="connsiteY1" fmla="*/ 0 h 1920227"/>
                <a:gd name="connsiteX2" fmla="*/ 876998 w 1978500"/>
                <a:gd name="connsiteY2" fmla="*/ 1920227 h 1920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78500" h="1920227">
                  <a:moveTo>
                    <a:pt x="0" y="0"/>
                  </a:moveTo>
                  <a:lnTo>
                    <a:pt x="1978500" y="0"/>
                  </a:lnTo>
                  <a:lnTo>
                    <a:pt x="876998" y="1920227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  <p:sp>
          <p:nvSpPr>
            <p:cNvPr id="39" name="Freihandform: Form 38">
              <a:extLst>
                <a:ext uri="{FF2B5EF4-FFF2-40B4-BE49-F238E27FC236}">
                  <a16:creationId xmlns:a16="http://schemas.microsoft.com/office/drawing/2014/main" id="{5FBB400A-FFCE-4E88-B1BF-846AC7A46F8E}"/>
                </a:ext>
              </a:extLst>
            </p:cNvPr>
            <p:cNvSpPr/>
            <p:nvPr userDrawn="1"/>
          </p:nvSpPr>
          <p:spPr bwMode="gray">
            <a:xfrm>
              <a:off x="7610197" y="119557"/>
              <a:ext cx="508146" cy="477657"/>
            </a:xfrm>
            <a:custGeom>
              <a:avLst/>
              <a:gdLst>
                <a:gd name="connsiteX0" fmla="*/ 0 w 970232"/>
                <a:gd name="connsiteY0" fmla="*/ 0 h 912018"/>
                <a:gd name="connsiteX1" fmla="*/ 970232 w 970232"/>
                <a:gd name="connsiteY1" fmla="*/ 0 h 912018"/>
                <a:gd name="connsiteX2" fmla="*/ 804720 w 970232"/>
                <a:gd name="connsiteY2" fmla="*/ 912018 h 912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0232" h="912018">
                  <a:moveTo>
                    <a:pt x="0" y="0"/>
                  </a:moveTo>
                  <a:lnTo>
                    <a:pt x="970232" y="0"/>
                  </a:lnTo>
                  <a:lnTo>
                    <a:pt x="804720" y="912018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  <p:sp>
          <p:nvSpPr>
            <p:cNvPr id="40" name="Freihandform: Form 39">
              <a:extLst>
                <a:ext uri="{FF2B5EF4-FFF2-40B4-BE49-F238E27FC236}">
                  <a16:creationId xmlns:a16="http://schemas.microsoft.com/office/drawing/2014/main" id="{4A214495-DB26-435D-9164-4A350ECF0071}"/>
                </a:ext>
              </a:extLst>
            </p:cNvPr>
            <p:cNvSpPr/>
            <p:nvPr userDrawn="1"/>
          </p:nvSpPr>
          <p:spPr bwMode="gray">
            <a:xfrm flipH="1">
              <a:off x="7164646" y="119557"/>
              <a:ext cx="951008" cy="481890"/>
            </a:xfrm>
            <a:custGeom>
              <a:avLst/>
              <a:gdLst>
                <a:gd name="connsiteX0" fmla="*/ 1815814 w 1815814"/>
                <a:gd name="connsiteY0" fmla="*/ 0 h 920101"/>
                <a:gd name="connsiteX1" fmla="*/ 0 w 1815814"/>
                <a:gd name="connsiteY1" fmla="*/ 0 h 920101"/>
                <a:gd name="connsiteX2" fmla="*/ 161054 w 1815814"/>
                <a:gd name="connsiteY2" fmla="*/ 920101 h 920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15814" h="920101">
                  <a:moveTo>
                    <a:pt x="1815814" y="0"/>
                  </a:moveTo>
                  <a:lnTo>
                    <a:pt x="0" y="0"/>
                  </a:lnTo>
                  <a:lnTo>
                    <a:pt x="161054" y="920101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  <p:sp>
          <p:nvSpPr>
            <p:cNvPr id="41" name="Freihandform: Form 40">
              <a:extLst>
                <a:ext uri="{FF2B5EF4-FFF2-40B4-BE49-F238E27FC236}">
                  <a16:creationId xmlns:a16="http://schemas.microsoft.com/office/drawing/2014/main" id="{AD46CA09-12E7-4803-A8A0-CC8821A2FBF3}"/>
                </a:ext>
              </a:extLst>
            </p:cNvPr>
            <p:cNvSpPr/>
            <p:nvPr userDrawn="1"/>
          </p:nvSpPr>
          <p:spPr bwMode="gray">
            <a:xfrm>
              <a:off x="4920060" y="119557"/>
              <a:ext cx="2146640" cy="1005693"/>
            </a:xfrm>
            <a:custGeom>
              <a:avLst/>
              <a:gdLst>
                <a:gd name="connsiteX0" fmla="*/ 0 w 4098704"/>
                <a:gd name="connsiteY0" fmla="*/ 0 h 1920227"/>
                <a:gd name="connsiteX1" fmla="*/ 4098704 w 4098704"/>
                <a:gd name="connsiteY1" fmla="*/ 0 h 1920227"/>
                <a:gd name="connsiteX2" fmla="*/ 876998 w 4098704"/>
                <a:gd name="connsiteY2" fmla="*/ 1920227 h 1920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98704" h="1920227">
                  <a:moveTo>
                    <a:pt x="0" y="0"/>
                  </a:moveTo>
                  <a:lnTo>
                    <a:pt x="4098704" y="0"/>
                  </a:lnTo>
                  <a:lnTo>
                    <a:pt x="876998" y="1920227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</p:grp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1D7087B2-841C-4578-8D4C-FD96605E1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22 Jan. 2019</a:t>
            </a:r>
            <a:endParaRPr lang="en-GB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0812E5FB-AE5B-45DE-A139-9BF8C60A35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Titel of the presentation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5C4834F1-8AA0-4335-9A3C-58D358314C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GB" dirty="0"/>
              <a:t>Page </a:t>
            </a:r>
            <a:fld id="{3A8B5DB7-81A8-4ED4-916B-6B23CD60368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0533094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mediate slide,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Bildplatzhalter">
            <a:extLst>
              <a:ext uri="{FF2B5EF4-FFF2-40B4-BE49-F238E27FC236}">
                <a16:creationId xmlns:a16="http://schemas.microsoft.com/office/drawing/2014/main" id="{670A352A-9075-4383-BC37-7EF209BB4A7F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164185" y="165100"/>
            <a:ext cx="11858487" cy="5968659"/>
          </a:xfrm>
          <a:noFill/>
        </p:spPr>
        <p:txBody>
          <a:bodyPr tIns="720000" rIns="0"/>
          <a:lstStyle>
            <a:lvl1pPr marL="0" marR="0" indent="0" algn="ctr" defTabSz="914354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667"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.</a:t>
            </a:r>
          </a:p>
        </p:txBody>
      </p:sp>
      <p:cxnSp>
        <p:nvCxnSpPr>
          <p:cNvPr id="6" name="Gerade Verbindung mit Pfeil 5">
            <a:extLst>
              <a:ext uri="{FF2B5EF4-FFF2-40B4-BE49-F238E27FC236}">
                <a16:creationId xmlns:a16="http://schemas.microsoft.com/office/drawing/2014/main" id="{FE685868-EA5A-4891-A28F-04F16BEAED38}"/>
              </a:ext>
            </a:extLst>
          </p:cNvPr>
          <p:cNvCxnSpPr/>
          <p:nvPr userDrawn="1"/>
        </p:nvCxnSpPr>
        <p:spPr bwMode="gray">
          <a:xfrm>
            <a:off x="6096000" y="1244600"/>
            <a:ext cx="0" cy="914400"/>
          </a:xfrm>
          <a:prstGeom prst="straightConnector1">
            <a:avLst/>
          </a:prstGeom>
          <a:ln w="12700">
            <a:prstDash val="sys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Headline">
            <a:extLst>
              <a:ext uri="{FF2B5EF4-FFF2-40B4-BE49-F238E27FC236}">
                <a16:creationId xmlns:a16="http://schemas.microsoft.com/office/drawing/2014/main" id="{F8646EF2-FE73-41DC-B654-C5012A3720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164185" y="2093674"/>
            <a:ext cx="11858487" cy="4040085"/>
          </a:xfrm>
          <a:prstGeom prst="rect">
            <a:avLst/>
          </a:prstGeom>
          <a:blipFill dpi="0" rotWithShape="1">
            <a:blip>
              <a:alphaModFix amt="80000"/>
            </a:blip>
            <a:srcRect/>
            <a:stretch>
              <a:fillRect l="-10" r="-10"/>
            </a:stretch>
          </a:blipFill>
        </p:spPr>
        <p:txBody>
          <a:bodyPr wrap="square" lIns="900000" bIns="684000" anchor="b">
            <a:noAutofit/>
          </a:bodyPr>
          <a:lstStyle>
            <a:lvl1pPr>
              <a:defRPr sz="3467"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Intermediate slide, photo</a:t>
            </a:r>
            <a:br>
              <a:rPr lang="en-GB" dirty="0"/>
            </a:br>
            <a:r>
              <a:rPr lang="en-GB" dirty="0"/>
              <a:t>(interchangeable)</a:t>
            </a:r>
          </a:p>
        </p:txBody>
      </p:sp>
      <p:pic>
        <p:nvPicPr>
          <p:cNvPr id="26" name="Beispiel" descr="Ein Bild, das Wand, Gebäude enthält.&#10;&#10;Automatisch generierte Beschreibung">
            <a:extLst>
              <a:ext uri="{FF2B5EF4-FFF2-40B4-BE49-F238E27FC236}">
                <a16:creationId xmlns:a16="http://schemas.microsoft.com/office/drawing/2014/main" id="{317CFD46-37B5-4632-BBA4-3F2278F98B67}"/>
              </a:ext>
            </a:extLst>
          </p:cNvPr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 bwMode="gray">
          <a:xfrm>
            <a:off x="9996033" y="1966813"/>
            <a:ext cx="1662545" cy="1147156"/>
          </a:xfrm>
          <a:prstGeom prst="rect">
            <a:avLst/>
          </a:prstGeom>
        </p:spPr>
      </p:pic>
      <p:sp>
        <p:nvSpPr>
          <p:cNvPr id="28" name="1.">
            <a:extLst>
              <a:ext uri="{FF2B5EF4-FFF2-40B4-BE49-F238E27FC236}">
                <a16:creationId xmlns:a16="http://schemas.microsoft.com/office/drawing/2014/main" id="{0BCFDBF6-0C4F-4BA9-84EB-ED3466065719}"/>
              </a:ext>
            </a:extLst>
          </p:cNvPr>
          <p:cNvSpPr/>
          <p:nvPr userDrawn="1"/>
        </p:nvSpPr>
        <p:spPr bwMode="gray">
          <a:xfrm>
            <a:off x="5456994" y="170889"/>
            <a:ext cx="196850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 Click on this icon to insert a new photo.</a:t>
            </a:r>
          </a:p>
        </p:txBody>
      </p:sp>
      <p:sp>
        <p:nvSpPr>
          <p:cNvPr id="29" name="2.">
            <a:extLst>
              <a:ext uri="{FF2B5EF4-FFF2-40B4-BE49-F238E27FC236}">
                <a16:creationId xmlns:a16="http://schemas.microsoft.com/office/drawing/2014/main" id="{918BC469-7392-45B5-882F-1B971DBE17B2}"/>
              </a:ext>
            </a:extLst>
          </p:cNvPr>
          <p:cNvSpPr/>
          <p:nvPr userDrawn="1"/>
        </p:nvSpPr>
        <p:spPr bwMode="gray">
          <a:xfrm>
            <a:off x="7335821" y="170888"/>
            <a:ext cx="1968500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 Reset the slide.</a:t>
            </a:r>
          </a:p>
        </p:txBody>
      </p:sp>
      <p:sp>
        <p:nvSpPr>
          <p:cNvPr id="30" name="3.">
            <a:extLst>
              <a:ext uri="{FF2B5EF4-FFF2-40B4-BE49-F238E27FC236}">
                <a16:creationId xmlns:a16="http://schemas.microsoft.com/office/drawing/2014/main" id="{431D4BE7-4DC0-4A8D-8A4E-899AB39C9BFA}"/>
              </a:ext>
            </a:extLst>
          </p:cNvPr>
          <p:cNvSpPr/>
          <p:nvPr userDrawn="1"/>
        </p:nvSpPr>
        <p:spPr bwMode="gray">
          <a:xfrm>
            <a:off x="9682482" y="170888"/>
            <a:ext cx="248426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54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 Where necessary, change the section using the ‘Crop’ function.</a:t>
            </a:r>
          </a:p>
        </p:txBody>
      </p:sp>
      <p:sp>
        <p:nvSpPr>
          <p:cNvPr id="31" name="how">
            <a:extLst>
              <a:ext uri="{FF2B5EF4-FFF2-40B4-BE49-F238E27FC236}">
                <a16:creationId xmlns:a16="http://schemas.microsoft.com/office/drawing/2014/main" id="{CFE17404-D559-410E-817A-BE37032A4EC8}"/>
              </a:ext>
            </a:extLst>
          </p:cNvPr>
          <p:cNvSpPr txBox="1"/>
          <p:nvPr userDrawn="1"/>
        </p:nvSpPr>
        <p:spPr bwMode="gray">
          <a:xfrm>
            <a:off x="-3743070" y="237068"/>
            <a:ext cx="366157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2" marR="0" lvl="0" indent="-171442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GB" sz="1200" b="0" dirty="0">
                <a:solidFill>
                  <a:schemeClr val="bg1">
                    <a:lumMod val="50000"/>
                  </a:schemeClr>
                </a:solidFill>
              </a:rPr>
              <a:t>Click on image above transparent section.</a:t>
            </a:r>
          </a:p>
          <a:p>
            <a:pPr marL="171442" marR="0" lvl="0" indent="-171442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GB" sz="1200" b="0" dirty="0">
                <a:solidFill>
                  <a:schemeClr val="bg1">
                    <a:lumMod val="50000"/>
                  </a:schemeClr>
                </a:solidFill>
              </a:rPr>
              <a:t>Delete image by pressing the DEL key.</a:t>
            </a:r>
          </a:p>
          <a:p>
            <a:pPr marL="171442" marR="0" lvl="0" indent="-171442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GB" sz="1200" b="0" dirty="0">
                <a:solidFill>
                  <a:schemeClr val="bg1">
                    <a:lumMod val="50000"/>
                  </a:schemeClr>
                </a:solidFill>
              </a:rPr>
              <a:t>Click on small icon in centre of page.</a:t>
            </a:r>
          </a:p>
          <a:p>
            <a:pPr marL="171442" marR="0" lvl="0" indent="-171442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GB" sz="1200" b="0" dirty="0">
                <a:solidFill>
                  <a:schemeClr val="bg1">
                    <a:lumMod val="50000"/>
                  </a:schemeClr>
                </a:solidFill>
              </a:rPr>
              <a:t>Select photo.</a:t>
            </a:r>
          </a:p>
          <a:p>
            <a:pPr marL="171442" marR="0" lvl="0" indent="-171442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GB" sz="1200" b="0" dirty="0">
                <a:solidFill>
                  <a:schemeClr val="bg1">
                    <a:lumMod val="50000"/>
                  </a:schemeClr>
                </a:solidFill>
              </a:rPr>
              <a:t>Select ‘Home / Reset ’.</a:t>
            </a:r>
          </a:p>
          <a:p>
            <a:pPr marL="171442" marR="0" lvl="0" indent="-171442" algn="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GB" sz="1200" b="0" dirty="0">
                <a:solidFill>
                  <a:schemeClr val="bg1">
                    <a:lumMod val="50000"/>
                  </a:schemeClr>
                </a:solidFill>
              </a:rPr>
              <a:t>If required, edit the section under ‘Format/Crop ’.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25D92098-BA3C-4707-8ABA-0C27A011DB6B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en-GB"/>
              <a:t>22 Jan. 2019</a:t>
            </a:r>
            <a:endParaRPr lang="en-GB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645C6D00-0E00-4289-836D-A87919E2F94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Titel of the presentation</a:t>
            </a:r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C45153B9-0A46-4ECF-876F-E46153C49C5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r>
              <a:rPr lang="en-GB" dirty="0"/>
              <a:t>Page </a:t>
            </a:r>
            <a:fld id="{3A8B5DB7-81A8-4ED4-916B-6B23CD603687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9" name="Grafik 18" descr="Ein Bild, das Screenshot enthält.&#10;&#10;Automatisch generierte Beschreibung">
            <a:extLst>
              <a:ext uri="{FF2B5EF4-FFF2-40B4-BE49-F238E27FC236}">
                <a16:creationId xmlns:a16="http://schemas.microsoft.com/office/drawing/2014/main" id="{F90E96F9-8FB8-41D7-9257-7179FD053D2F}"/>
              </a:ext>
            </a:extLst>
          </p:cNvPr>
          <p:cNvPicPr>
            <a:picLocks noChangeAspect="1"/>
          </p:cNvPicPr>
          <p:nvPr userDrawn="1"/>
        </p:nvPicPr>
        <p:blipFill rotWithShape="1">
          <a:blip/>
          <a:srcRect l="50418" r="36621"/>
          <a:stretch/>
        </p:blipFill>
        <p:spPr>
          <a:xfrm>
            <a:off x="9996731" y="1029497"/>
            <a:ext cx="517191" cy="787908"/>
          </a:xfrm>
          <a:prstGeom prst="rect">
            <a:avLst/>
          </a:prstGeom>
        </p:spPr>
      </p:pic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67BCCCE2-341A-478B-A3EC-6046F8A5D497}"/>
              </a:ext>
            </a:extLst>
          </p:cNvPr>
          <p:cNvGrpSpPr/>
          <p:nvPr userDrawn="1"/>
        </p:nvGrpSpPr>
        <p:grpSpPr>
          <a:xfrm>
            <a:off x="7472795" y="1034676"/>
            <a:ext cx="2117468" cy="866995"/>
            <a:chOff x="5604594" y="1459908"/>
            <a:chExt cx="1588101" cy="650246"/>
          </a:xfrm>
        </p:grpSpPr>
        <p:pic>
          <p:nvPicPr>
            <p:cNvPr id="32" name="Grafik 31" descr="Ein Bild, das Screenshot enthält.&#10;&#10;Automatisch generierte Beschreibung">
              <a:extLst>
                <a:ext uri="{FF2B5EF4-FFF2-40B4-BE49-F238E27FC236}">
                  <a16:creationId xmlns:a16="http://schemas.microsoft.com/office/drawing/2014/main" id="{78A59224-4957-4C08-BE65-D8BD25A23E44}"/>
                </a:ext>
              </a:extLst>
            </p:cNvPr>
            <p:cNvPicPr>
              <a:picLocks noChangeAspect="1"/>
            </p:cNvPicPr>
            <p:nvPr userDrawn="1"/>
          </p:nvPicPr>
          <p:blipFill>
            <a:blip/>
            <a:stretch>
              <a:fillRect/>
            </a:stretch>
          </p:blipFill>
          <p:spPr>
            <a:xfrm>
              <a:off x="5604594" y="1459908"/>
              <a:ext cx="1588101" cy="650246"/>
            </a:xfrm>
            <a:prstGeom prst="rect">
              <a:avLst/>
            </a:prstGeom>
          </p:spPr>
        </p:pic>
        <p:sp>
          <p:nvSpPr>
            <p:cNvPr id="33" name="Rechteck 32">
              <a:extLst>
                <a:ext uri="{FF2B5EF4-FFF2-40B4-BE49-F238E27FC236}">
                  <a16:creationId xmlns:a16="http://schemas.microsoft.com/office/drawing/2014/main" id="{D3A98BB7-764F-4350-BD71-C6758C885B37}"/>
                </a:ext>
              </a:extLst>
            </p:cNvPr>
            <p:cNvSpPr/>
            <p:nvPr userDrawn="1"/>
          </p:nvSpPr>
          <p:spPr bwMode="gray">
            <a:xfrm>
              <a:off x="6631396" y="1739890"/>
              <a:ext cx="482357" cy="179961"/>
            </a:xfrm>
            <a:prstGeom prst="rect">
              <a:avLst/>
            </a:prstGeom>
            <a:noFill/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801"/>
            </a:p>
          </p:txBody>
        </p:sp>
      </p:grpSp>
      <p:sp>
        <p:nvSpPr>
          <p:cNvPr id="34" name="Rechteck">
            <a:extLst>
              <a:ext uri="{FF2B5EF4-FFF2-40B4-BE49-F238E27FC236}">
                <a16:creationId xmlns:a16="http://schemas.microsoft.com/office/drawing/2014/main" id="{C2B577D0-C8DA-42B1-BF4C-EE3ACF0A05FC}"/>
              </a:ext>
            </a:extLst>
          </p:cNvPr>
          <p:cNvSpPr/>
          <p:nvPr userDrawn="1"/>
        </p:nvSpPr>
        <p:spPr bwMode="gray">
          <a:xfrm>
            <a:off x="10040048" y="1279684"/>
            <a:ext cx="446293" cy="450849"/>
          </a:xfrm>
          <a:prstGeom prst="rect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/>
          </a:p>
        </p:txBody>
      </p:sp>
    </p:spTree>
    <p:extLst>
      <p:ext uri="{BB962C8B-B14F-4D97-AF65-F5344CB8AC3E}">
        <p14:creationId xmlns:p14="http://schemas.microsoft.com/office/powerpoint/2010/main" val="3888760366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AF0F476-FCB1-4FAD-A333-9C951E2B5D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99759" y="1361293"/>
            <a:ext cx="9563579" cy="466062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GB" noProof="0" dirty="0"/>
              <a:t>Click to add text</a:t>
            </a:r>
          </a:p>
          <a:p>
            <a:pPr lvl="1">
              <a:buClr>
                <a:schemeClr val="accent1"/>
              </a:buClr>
            </a:pPr>
            <a:r>
              <a:rPr lang="en-GB" noProof="0" dirty="0"/>
              <a:t>Second level</a:t>
            </a:r>
          </a:p>
          <a:p>
            <a:pPr lvl="2">
              <a:buClr>
                <a:schemeClr val="accent1"/>
              </a:buClr>
            </a:pPr>
            <a:r>
              <a:rPr lang="en-GB" noProof="0" dirty="0"/>
              <a:t>Third level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3037597-8BB0-4750-8FAD-2528677210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599759" y="320283"/>
            <a:ext cx="11422911" cy="720725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add headline</a:t>
            </a:r>
            <a:endParaRPr lang="en-GB" dirty="0"/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9403C02B-EA48-4260-811D-43CCEC0F652F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GB"/>
              <a:t>22 Jan. 2019</a:t>
            </a:r>
            <a:endParaRPr lang="en-GB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3572318F-C167-4A9B-9214-245E7E1B678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dirty="0"/>
              <a:t>Titel of the presentation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75A6A7C1-5347-4031-950E-FE89F744C1A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GB" dirty="0"/>
              <a:t>Page </a:t>
            </a:r>
            <a:fld id="{3A8B5DB7-81A8-4ED4-916B-6B23CD60368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356034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45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text slide with sub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 1">
            <a:extLst>
              <a:ext uri="{FF2B5EF4-FFF2-40B4-BE49-F238E27FC236}">
                <a16:creationId xmlns:a16="http://schemas.microsoft.com/office/drawing/2014/main" id="{726EAD89-A3DC-4500-9071-F28C7DB87E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599759" y="352042"/>
            <a:ext cx="11422911" cy="360753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add headline</a:t>
            </a:r>
            <a:endParaRPr lang="en-GB" dirty="0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7BDDDF81-EBEA-4C88-AA55-681A5710CA2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599022" y="774701"/>
            <a:ext cx="11423649" cy="501651"/>
          </a:xfrm>
        </p:spPr>
        <p:txBody>
          <a:bodyPr vert="horz" lIns="0" tIns="0" rIns="72000" bIns="0" rtlCol="0" anchor="t">
            <a:noAutofit/>
          </a:bodyPr>
          <a:lstStyle>
            <a:lvl1pPr>
              <a:defRPr lang="de-DE" sz="1867" b="0" cap="none" baseline="0" smtClean="0">
                <a:latin typeface="+mj-lt"/>
                <a:ea typeface="+mj-ea"/>
                <a:cs typeface="+mj-cs"/>
              </a:defRPr>
            </a:lvl1pPr>
            <a:lvl2pPr>
              <a:defRPr lang="de-DE" smtClean="0"/>
            </a:lvl2pPr>
            <a:lvl3pPr>
              <a:defRPr lang="de-DE" smtClean="0"/>
            </a:lvl3pPr>
            <a:lvl4pPr>
              <a:defRPr lang="de-DE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</a:pPr>
            <a:r>
              <a:rPr lang="en-GB"/>
              <a:t>Click to add sub-line</a:t>
            </a:r>
            <a:endParaRPr lang="en-GB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AF0F476-FCB1-4FAD-A333-9C951E2B5D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99757" y="1361293"/>
            <a:ext cx="9563577" cy="466062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GB" noProof="0" dirty="0"/>
              <a:t>Click to add text</a:t>
            </a:r>
          </a:p>
          <a:p>
            <a:pPr lvl="1">
              <a:buClr>
                <a:schemeClr val="accent1"/>
              </a:buClr>
            </a:pPr>
            <a:r>
              <a:rPr lang="en-GB" noProof="0" dirty="0"/>
              <a:t>Second level</a:t>
            </a:r>
          </a:p>
          <a:p>
            <a:pPr lvl="2">
              <a:buClr>
                <a:schemeClr val="accent1"/>
              </a:buClr>
            </a:pPr>
            <a:r>
              <a:rPr lang="en-GB" noProof="0" dirty="0"/>
              <a:t>Third level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0B548EA6-0BD4-4DE9-880C-9051257B8288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GB"/>
              <a:t>22 Jan. 2019</a:t>
            </a:r>
            <a:endParaRPr lang="en-GB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3E7CC3B-6035-4291-B04F-DE018A6C968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 dirty="0"/>
              <a:t>Titel of the presentation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5D360B5D-15C8-4DDF-99B9-68062FEA375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en-GB" dirty="0"/>
              <a:t>Page </a:t>
            </a:r>
            <a:fld id="{3A8B5DB7-81A8-4ED4-916B-6B23CD60368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302737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45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text slide, alterna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AF0F476-FCB1-4FAD-A333-9C951E2B5D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99759" y="1361292"/>
            <a:ext cx="9563579" cy="378644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GB" noProof="0" dirty="0"/>
              <a:t>Click to add text</a:t>
            </a:r>
          </a:p>
          <a:p>
            <a:pPr lvl="1">
              <a:buClr>
                <a:schemeClr val="accent1"/>
              </a:buClr>
            </a:pPr>
            <a:r>
              <a:rPr lang="en-GB" noProof="0" dirty="0"/>
              <a:t>Second level</a:t>
            </a:r>
          </a:p>
          <a:p>
            <a:pPr lvl="2">
              <a:buClr>
                <a:schemeClr val="accent1"/>
              </a:buClr>
            </a:pPr>
            <a:r>
              <a:rPr lang="en-GB" noProof="0" dirty="0"/>
              <a:t>Third level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3037597-8BB0-4750-8FAD-2528677210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599759" y="320283"/>
            <a:ext cx="11422911" cy="720725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add headline</a:t>
            </a:r>
            <a:endParaRPr lang="en-GB" dirty="0"/>
          </a:p>
        </p:txBody>
      </p:sp>
      <p:grpSp>
        <p:nvGrpSpPr>
          <p:cNvPr id="20" name="Key Visual">
            <a:extLst>
              <a:ext uri="{FF2B5EF4-FFF2-40B4-BE49-F238E27FC236}">
                <a16:creationId xmlns:a16="http://schemas.microsoft.com/office/drawing/2014/main" id="{BCBD8A78-7D69-4DFD-B354-CF36A84705CB}"/>
              </a:ext>
            </a:extLst>
          </p:cNvPr>
          <p:cNvGrpSpPr/>
          <p:nvPr userDrawn="1"/>
        </p:nvGrpSpPr>
        <p:grpSpPr bwMode="gray">
          <a:xfrm flipV="1">
            <a:off x="164180" y="5311123"/>
            <a:ext cx="3094437" cy="822639"/>
            <a:chOff x="4846637" y="119557"/>
            <a:chExt cx="3783013" cy="1005693"/>
          </a:xfrm>
        </p:grpSpPr>
        <p:sp>
          <p:nvSpPr>
            <p:cNvPr id="21" name="Freihandform: Form 20">
              <a:extLst>
                <a:ext uri="{FF2B5EF4-FFF2-40B4-BE49-F238E27FC236}">
                  <a16:creationId xmlns:a16="http://schemas.microsoft.com/office/drawing/2014/main" id="{E45BEDC0-179F-43C1-A606-AFD62A6A063E}"/>
                </a:ext>
              </a:extLst>
            </p:cNvPr>
            <p:cNvSpPr/>
            <p:nvPr userDrawn="1"/>
          </p:nvSpPr>
          <p:spPr bwMode="gray">
            <a:xfrm>
              <a:off x="4846637" y="119557"/>
              <a:ext cx="3783013" cy="1003198"/>
            </a:xfrm>
            <a:custGeom>
              <a:avLst/>
              <a:gdLst>
                <a:gd name="connsiteX0" fmla="*/ 0 w 6644156"/>
                <a:gd name="connsiteY0" fmla="*/ 0 h 1761930"/>
                <a:gd name="connsiteX1" fmla="*/ 6644156 w 6644156"/>
                <a:gd name="connsiteY1" fmla="*/ 0 h 1761930"/>
                <a:gd name="connsiteX2" fmla="*/ 5593080 w 6644156"/>
                <a:gd name="connsiteY2" fmla="*/ 838200 h 1761930"/>
                <a:gd name="connsiteX3" fmla="*/ 4465320 w 6644156"/>
                <a:gd name="connsiteY3" fmla="*/ 426720 h 1761930"/>
                <a:gd name="connsiteX4" fmla="*/ 934433 w 6644156"/>
                <a:gd name="connsiteY4" fmla="*/ 1761930 h 1761930"/>
                <a:gd name="connsiteX5" fmla="*/ 0 w 6644156"/>
                <a:gd name="connsiteY5" fmla="*/ 1052662 h 1761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44156" h="1761930">
                  <a:moveTo>
                    <a:pt x="0" y="0"/>
                  </a:moveTo>
                  <a:lnTo>
                    <a:pt x="6644156" y="0"/>
                  </a:lnTo>
                  <a:lnTo>
                    <a:pt x="5593080" y="838200"/>
                  </a:lnTo>
                  <a:lnTo>
                    <a:pt x="4465320" y="426720"/>
                  </a:lnTo>
                  <a:lnTo>
                    <a:pt x="934433" y="1761930"/>
                  </a:lnTo>
                  <a:lnTo>
                    <a:pt x="0" y="1052662"/>
                  </a:lnTo>
                  <a:close/>
                </a:path>
              </a:pathLst>
            </a:custGeom>
            <a:blipFill>
              <a:blip/>
              <a:srcRect/>
              <a:stretch>
                <a:fillRect l="-225" r="-225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22" name="Freihandform: Form 21">
              <a:extLst>
                <a:ext uri="{FF2B5EF4-FFF2-40B4-BE49-F238E27FC236}">
                  <a16:creationId xmlns:a16="http://schemas.microsoft.com/office/drawing/2014/main" id="{F6CCD5CC-5505-4485-9297-BB0A34EBB2F6}"/>
                </a:ext>
              </a:extLst>
            </p:cNvPr>
            <p:cNvSpPr/>
            <p:nvPr userDrawn="1"/>
          </p:nvSpPr>
          <p:spPr bwMode="gray">
            <a:xfrm>
              <a:off x="4920060" y="119557"/>
              <a:ext cx="1036212" cy="1005693"/>
            </a:xfrm>
            <a:custGeom>
              <a:avLst/>
              <a:gdLst>
                <a:gd name="connsiteX0" fmla="*/ 0 w 1978500"/>
                <a:gd name="connsiteY0" fmla="*/ 0 h 1920227"/>
                <a:gd name="connsiteX1" fmla="*/ 1978500 w 1978500"/>
                <a:gd name="connsiteY1" fmla="*/ 0 h 1920227"/>
                <a:gd name="connsiteX2" fmla="*/ 876998 w 1978500"/>
                <a:gd name="connsiteY2" fmla="*/ 1920227 h 1920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78500" h="1920227">
                  <a:moveTo>
                    <a:pt x="0" y="0"/>
                  </a:moveTo>
                  <a:lnTo>
                    <a:pt x="1978500" y="0"/>
                  </a:lnTo>
                  <a:lnTo>
                    <a:pt x="876998" y="1920227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  <p:sp>
          <p:nvSpPr>
            <p:cNvPr id="23" name="Freihandform: Form 22">
              <a:extLst>
                <a:ext uri="{FF2B5EF4-FFF2-40B4-BE49-F238E27FC236}">
                  <a16:creationId xmlns:a16="http://schemas.microsoft.com/office/drawing/2014/main" id="{18541086-C56A-406D-91E6-D3E933CF7BA3}"/>
                </a:ext>
              </a:extLst>
            </p:cNvPr>
            <p:cNvSpPr/>
            <p:nvPr userDrawn="1"/>
          </p:nvSpPr>
          <p:spPr bwMode="gray">
            <a:xfrm>
              <a:off x="7610197" y="119557"/>
              <a:ext cx="508146" cy="477657"/>
            </a:xfrm>
            <a:custGeom>
              <a:avLst/>
              <a:gdLst>
                <a:gd name="connsiteX0" fmla="*/ 0 w 970232"/>
                <a:gd name="connsiteY0" fmla="*/ 0 h 912018"/>
                <a:gd name="connsiteX1" fmla="*/ 970232 w 970232"/>
                <a:gd name="connsiteY1" fmla="*/ 0 h 912018"/>
                <a:gd name="connsiteX2" fmla="*/ 804720 w 970232"/>
                <a:gd name="connsiteY2" fmla="*/ 912018 h 912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0232" h="912018">
                  <a:moveTo>
                    <a:pt x="0" y="0"/>
                  </a:moveTo>
                  <a:lnTo>
                    <a:pt x="970232" y="0"/>
                  </a:lnTo>
                  <a:lnTo>
                    <a:pt x="804720" y="912018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  <p:sp>
          <p:nvSpPr>
            <p:cNvPr id="24" name="Freihandform: Form 23">
              <a:extLst>
                <a:ext uri="{FF2B5EF4-FFF2-40B4-BE49-F238E27FC236}">
                  <a16:creationId xmlns:a16="http://schemas.microsoft.com/office/drawing/2014/main" id="{1B8A9566-A588-4E4A-8143-1CBDC9C30D67}"/>
                </a:ext>
              </a:extLst>
            </p:cNvPr>
            <p:cNvSpPr/>
            <p:nvPr userDrawn="1"/>
          </p:nvSpPr>
          <p:spPr bwMode="gray">
            <a:xfrm flipH="1">
              <a:off x="7164646" y="119557"/>
              <a:ext cx="951008" cy="481890"/>
            </a:xfrm>
            <a:custGeom>
              <a:avLst/>
              <a:gdLst>
                <a:gd name="connsiteX0" fmla="*/ 1815814 w 1815814"/>
                <a:gd name="connsiteY0" fmla="*/ 0 h 920101"/>
                <a:gd name="connsiteX1" fmla="*/ 0 w 1815814"/>
                <a:gd name="connsiteY1" fmla="*/ 0 h 920101"/>
                <a:gd name="connsiteX2" fmla="*/ 161054 w 1815814"/>
                <a:gd name="connsiteY2" fmla="*/ 920101 h 920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15814" h="920101">
                  <a:moveTo>
                    <a:pt x="1815814" y="0"/>
                  </a:moveTo>
                  <a:lnTo>
                    <a:pt x="0" y="0"/>
                  </a:lnTo>
                  <a:lnTo>
                    <a:pt x="161054" y="920101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  <p:sp>
          <p:nvSpPr>
            <p:cNvPr id="25" name="Freihandform: Form 24">
              <a:extLst>
                <a:ext uri="{FF2B5EF4-FFF2-40B4-BE49-F238E27FC236}">
                  <a16:creationId xmlns:a16="http://schemas.microsoft.com/office/drawing/2014/main" id="{6FDDC1A6-3462-4813-8D80-9E642D617983}"/>
                </a:ext>
              </a:extLst>
            </p:cNvPr>
            <p:cNvSpPr/>
            <p:nvPr userDrawn="1"/>
          </p:nvSpPr>
          <p:spPr bwMode="gray">
            <a:xfrm>
              <a:off x="4920060" y="119557"/>
              <a:ext cx="2146640" cy="1005693"/>
            </a:xfrm>
            <a:custGeom>
              <a:avLst/>
              <a:gdLst>
                <a:gd name="connsiteX0" fmla="*/ 0 w 4098704"/>
                <a:gd name="connsiteY0" fmla="*/ 0 h 1920227"/>
                <a:gd name="connsiteX1" fmla="*/ 4098704 w 4098704"/>
                <a:gd name="connsiteY1" fmla="*/ 0 h 1920227"/>
                <a:gd name="connsiteX2" fmla="*/ 876998 w 4098704"/>
                <a:gd name="connsiteY2" fmla="*/ 1920227 h 1920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98704" h="1920227">
                  <a:moveTo>
                    <a:pt x="0" y="0"/>
                  </a:moveTo>
                  <a:lnTo>
                    <a:pt x="4098704" y="0"/>
                  </a:lnTo>
                  <a:lnTo>
                    <a:pt x="876998" y="1920227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</p:grp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7312137B-7817-4520-A9FF-87A20B391AA0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GB"/>
              <a:t>22 Jan. 2019</a:t>
            </a:r>
            <a:endParaRPr lang="en-GB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0F93DA6A-ABDD-4D0F-AFE3-FF43762B7FB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dirty="0"/>
              <a:t>Titel of the presentation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7905C91D-31F5-4E80-9F76-6D372B3A169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GB" dirty="0"/>
              <a:t>Page </a:t>
            </a:r>
            <a:fld id="{3A8B5DB7-81A8-4ED4-916B-6B23CD60368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7931476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, with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AF0F476-FCB1-4FAD-A333-9C951E2B5D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99759" y="1361293"/>
            <a:ext cx="5496244" cy="466062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GB" noProof="0" dirty="0"/>
              <a:t>Click to add text</a:t>
            </a:r>
          </a:p>
          <a:p>
            <a:pPr lvl="1">
              <a:buClr>
                <a:schemeClr val="accent1"/>
              </a:buClr>
            </a:pPr>
            <a:r>
              <a:rPr lang="en-GB" noProof="0" dirty="0"/>
              <a:t>Second level</a:t>
            </a:r>
          </a:p>
          <a:p>
            <a:pPr lvl="2">
              <a:buClr>
                <a:schemeClr val="accent1"/>
              </a:buClr>
            </a:pPr>
            <a:r>
              <a:rPr lang="en-GB" noProof="0" dirty="0"/>
              <a:t>Third level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3037597-8BB0-4750-8FAD-2528677210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599758" y="320283"/>
            <a:ext cx="11414444" cy="720725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add headline</a:t>
            </a:r>
            <a:endParaRPr lang="en-GB" dirty="0"/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22732D1C-05D1-4A5F-B576-23063E1D7BD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6517961" y="1361293"/>
            <a:ext cx="5496244" cy="466062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GB" noProof="0" dirty="0"/>
              <a:t>Click to add text</a:t>
            </a:r>
          </a:p>
          <a:p>
            <a:pPr lvl="1">
              <a:buClr>
                <a:schemeClr val="accent1"/>
              </a:buClr>
            </a:pPr>
            <a:r>
              <a:rPr lang="en-GB" noProof="0" dirty="0"/>
              <a:t>Second level</a:t>
            </a:r>
          </a:p>
          <a:p>
            <a:pPr lvl="2">
              <a:buClr>
                <a:schemeClr val="accent1"/>
              </a:buClr>
            </a:pPr>
            <a:r>
              <a:rPr lang="en-GB" noProof="0" dirty="0"/>
              <a:t>Third level</a:t>
            </a:r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F4E7BC60-DC17-4952-AA54-E728E1C62BDC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GB"/>
              <a:t>22 Jan. 2019</a:t>
            </a:r>
            <a:endParaRPr lang="en-GB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616123A0-A869-46F1-9E20-A4CCE7F665F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 dirty="0"/>
              <a:t>Titel of the presentation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39EFEB5C-119E-416E-84F6-79F25273C8C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en-GB" dirty="0"/>
              <a:t>Page </a:t>
            </a:r>
            <a:fld id="{3A8B5DB7-81A8-4ED4-916B-6B23CD60368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2890759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2845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, with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AF0F476-FCB1-4FAD-A333-9C951E2B5D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99759" y="1361293"/>
            <a:ext cx="5496244" cy="466062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GB" noProof="0" dirty="0"/>
              <a:t>Click to add text</a:t>
            </a:r>
          </a:p>
          <a:p>
            <a:pPr lvl="1">
              <a:buClr>
                <a:schemeClr val="accent1"/>
              </a:buClr>
            </a:pPr>
            <a:r>
              <a:rPr lang="en-GB" noProof="0" dirty="0"/>
              <a:t>Second level</a:t>
            </a:r>
          </a:p>
          <a:p>
            <a:pPr lvl="2">
              <a:buClr>
                <a:schemeClr val="accent1"/>
              </a:buClr>
            </a:pPr>
            <a:r>
              <a:rPr lang="en-GB" noProof="0" dirty="0"/>
              <a:t>Third level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3037597-8BB0-4750-8FAD-2528677210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599759" y="320283"/>
            <a:ext cx="11422911" cy="720725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add headline</a:t>
            </a:r>
            <a:endParaRPr lang="en-GB" dirty="0"/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12EA4DEB-4859-40BB-BA0A-9D4E262D701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n-GB"/>
              <a:t>22 Jan. 2019</a:t>
            </a:r>
            <a:endParaRPr lang="en-GB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FFE8A212-1664-4A14-896F-DC3AE0C13F67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dirty="0"/>
              <a:t>Titel of the presentation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753C8D80-6BFD-4466-8E36-54C951F12DD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GB" dirty="0"/>
              <a:t>Page </a:t>
            </a:r>
            <a:fld id="{3A8B5DB7-81A8-4ED4-916B-6B23CD60368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9011505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845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, 1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ildplatzhalter 5">
            <a:extLst>
              <a:ext uri="{FF2B5EF4-FFF2-40B4-BE49-F238E27FC236}">
                <a16:creationId xmlns:a16="http://schemas.microsoft.com/office/drawing/2014/main" id="{AD865FD3-1198-4DEC-9CE4-A71B7C84CD0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7371926" y="167512"/>
            <a:ext cx="4653681" cy="5966593"/>
          </a:xfrm>
          <a:solidFill>
            <a:schemeClr val="bg2"/>
          </a:solidFill>
        </p:spPr>
        <p:txBody>
          <a:bodyPr tIns="1440000"/>
          <a:lstStyle>
            <a:lvl1pPr algn="ctr">
              <a:defRPr sz="1333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Photo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AF0F476-FCB1-4FAD-A333-9C951E2B5D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99757" y="1361291"/>
            <a:ext cx="6452847" cy="477280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GB" noProof="0" dirty="0"/>
              <a:t>Click to add text</a:t>
            </a:r>
          </a:p>
          <a:p>
            <a:pPr lvl="1">
              <a:buClr>
                <a:schemeClr val="accent1"/>
              </a:buClr>
            </a:pPr>
            <a:r>
              <a:rPr lang="en-GB" noProof="0" dirty="0"/>
              <a:t>Second level</a:t>
            </a:r>
          </a:p>
          <a:p>
            <a:pPr lvl="2">
              <a:buClr>
                <a:schemeClr val="accent1"/>
              </a:buClr>
            </a:pPr>
            <a:r>
              <a:rPr lang="en-GB" noProof="0" dirty="0"/>
              <a:t>Third level</a:t>
            </a:r>
          </a:p>
        </p:txBody>
      </p:sp>
      <p:sp>
        <p:nvSpPr>
          <p:cNvPr id="11" name="Titel 1">
            <a:extLst>
              <a:ext uri="{FF2B5EF4-FFF2-40B4-BE49-F238E27FC236}">
                <a16:creationId xmlns:a16="http://schemas.microsoft.com/office/drawing/2014/main" id="{7EA27159-D449-4E61-9234-12331EF258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599757" y="320283"/>
            <a:ext cx="6452847" cy="720725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add headline</a:t>
            </a:r>
            <a:endParaRPr lang="en-GB" dirty="0"/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6AF2015D-9762-47AA-9BD6-3FA6CCC0648F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GB"/>
              <a:t>22 Jan. 2019</a:t>
            </a:r>
            <a:endParaRPr lang="en-GB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80DC7F6F-F5EA-41B6-BA59-091605C586C9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 dirty="0"/>
              <a:t>Titel of the presentation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86AA5DDD-B7D2-44C4-84F6-785C251D3F31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r>
              <a:rPr lang="en-GB" dirty="0"/>
              <a:t>Page </a:t>
            </a:r>
            <a:fld id="{3A8B5DB7-81A8-4ED4-916B-6B23CD60368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82488227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, 1 photo, alterna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ildplatzhalter 5">
            <a:extLst>
              <a:ext uri="{FF2B5EF4-FFF2-40B4-BE49-F238E27FC236}">
                <a16:creationId xmlns:a16="http://schemas.microsoft.com/office/drawing/2014/main" id="{AD865FD3-1198-4DEC-9CE4-A71B7C84CD0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7371926" y="167512"/>
            <a:ext cx="4653681" cy="5966593"/>
          </a:xfrm>
          <a:solidFill>
            <a:schemeClr val="bg2"/>
          </a:solidFill>
        </p:spPr>
        <p:txBody>
          <a:bodyPr vert="horz" lIns="36000" tIns="1440000" rIns="36000" bIns="36000" rtlCol="0">
            <a:noAutofit/>
          </a:bodyPr>
          <a:lstStyle>
            <a:lvl1pPr algn="ctr">
              <a:defRPr lang="en-GB" sz="1333" dirty="0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Photo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AF0F476-FCB1-4FAD-A333-9C951E2B5D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99757" y="1361291"/>
            <a:ext cx="6452847" cy="3799989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GB" noProof="0" dirty="0"/>
              <a:t>Click to add text</a:t>
            </a:r>
          </a:p>
          <a:p>
            <a:pPr lvl="1">
              <a:buClr>
                <a:schemeClr val="accent1"/>
              </a:buClr>
            </a:pPr>
            <a:r>
              <a:rPr lang="en-GB" noProof="0" dirty="0"/>
              <a:t>Second level</a:t>
            </a:r>
          </a:p>
          <a:p>
            <a:pPr lvl="2">
              <a:buClr>
                <a:schemeClr val="accent1"/>
              </a:buClr>
            </a:pPr>
            <a:r>
              <a:rPr lang="en-GB" noProof="0" dirty="0"/>
              <a:t>Third level</a:t>
            </a:r>
          </a:p>
        </p:txBody>
      </p:sp>
      <p:grpSp>
        <p:nvGrpSpPr>
          <p:cNvPr id="9" name="Key Visual">
            <a:extLst>
              <a:ext uri="{FF2B5EF4-FFF2-40B4-BE49-F238E27FC236}">
                <a16:creationId xmlns:a16="http://schemas.microsoft.com/office/drawing/2014/main" id="{0AED28BE-BD58-4C37-99C9-6DDD5906BC8A}"/>
              </a:ext>
            </a:extLst>
          </p:cNvPr>
          <p:cNvGrpSpPr/>
          <p:nvPr userDrawn="1"/>
        </p:nvGrpSpPr>
        <p:grpSpPr bwMode="gray">
          <a:xfrm flipV="1">
            <a:off x="164180" y="5311123"/>
            <a:ext cx="3094437" cy="822639"/>
            <a:chOff x="4846637" y="119557"/>
            <a:chExt cx="3783013" cy="1005693"/>
          </a:xfrm>
        </p:grpSpPr>
        <p:sp>
          <p:nvSpPr>
            <p:cNvPr id="10" name="Freihandform: Form 9">
              <a:extLst>
                <a:ext uri="{FF2B5EF4-FFF2-40B4-BE49-F238E27FC236}">
                  <a16:creationId xmlns:a16="http://schemas.microsoft.com/office/drawing/2014/main" id="{BC779D39-D9BE-456C-932C-90157753B824}"/>
                </a:ext>
              </a:extLst>
            </p:cNvPr>
            <p:cNvSpPr/>
            <p:nvPr userDrawn="1"/>
          </p:nvSpPr>
          <p:spPr bwMode="gray">
            <a:xfrm>
              <a:off x="4846637" y="119557"/>
              <a:ext cx="3783013" cy="1003198"/>
            </a:xfrm>
            <a:custGeom>
              <a:avLst/>
              <a:gdLst>
                <a:gd name="connsiteX0" fmla="*/ 0 w 6644156"/>
                <a:gd name="connsiteY0" fmla="*/ 0 h 1761930"/>
                <a:gd name="connsiteX1" fmla="*/ 6644156 w 6644156"/>
                <a:gd name="connsiteY1" fmla="*/ 0 h 1761930"/>
                <a:gd name="connsiteX2" fmla="*/ 5593080 w 6644156"/>
                <a:gd name="connsiteY2" fmla="*/ 838200 h 1761930"/>
                <a:gd name="connsiteX3" fmla="*/ 4465320 w 6644156"/>
                <a:gd name="connsiteY3" fmla="*/ 426720 h 1761930"/>
                <a:gd name="connsiteX4" fmla="*/ 934433 w 6644156"/>
                <a:gd name="connsiteY4" fmla="*/ 1761930 h 1761930"/>
                <a:gd name="connsiteX5" fmla="*/ 0 w 6644156"/>
                <a:gd name="connsiteY5" fmla="*/ 1052662 h 1761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44156" h="1761930">
                  <a:moveTo>
                    <a:pt x="0" y="0"/>
                  </a:moveTo>
                  <a:lnTo>
                    <a:pt x="6644156" y="0"/>
                  </a:lnTo>
                  <a:lnTo>
                    <a:pt x="5593080" y="838200"/>
                  </a:lnTo>
                  <a:lnTo>
                    <a:pt x="4465320" y="426720"/>
                  </a:lnTo>
                  <a:lnTo>
                    <a:pt x="934433" y="1761930"/>
                  </a:lnTo>
                  <a:lnTo>
                    <a:pt x="0" y="1052662"/>
                  </a:lnTo>
                  <a:close/>
                </a:path>
              </a:pathLst>
            </a:custGeom>
            <a:blipFill>
              <a:blip/>
              <a:srcRect/>
              <a:stretch>
                <a:fillRect l="-225" r="-225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11" name="Freihandform: Form 10">
              <a:extLst>
                <a:ext uri="{FF2B5EF4-FFF2-40B4-BE49-F238E27FC236}">
                  <a16:creationId xmlns:a16="http://schemas.microsoft.com/office/drawing/2014/main" id="{B50BB92C-06E3-4F21-96E2-B587EED5161E}"/>
                </a:ext>
              </a:extLst>
            </p:cNvPr>
            <p:cNvSpPr/>
            <p:nvPr userDrawn="1"/>
          </p:nvSpPr>
          <p:spPr bwMode="gray">
            <a:xfrm>
              <a:off x="4920060" y="119557"/>
              <a:ext cx="1036212" cy="1005693"/>
            </a:xfrm>
            <a:custGeom>
              <a:avLst/>
              <a:gdLst>
                <a:gd name="connsiteX0" fmla="*/ 0 w 1978500"/>
                <a:gd name="connsiteY0" fmla="*/ 0 h 1920227"/>
                <a:gd name="connsiteX1" fmla="*/ 1978500 w 1978500"/>
                <a:gd name="connsiteY1" fmla="*/ 0 h 1920227"/>
                <a:gd name="connsiteX2" fmla="*/ 876998 w 1978500"/>
                <a:gd name="connsiteY2" fmla="*/ 1920227 h 1920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78500" h="1920227">
                  <a:moveTo>
                    <a:pt x="0" y="0"/>
                  </a:moveTo>
                  <a:lnTo>
                    <a:pt x="1978500" y="0"/>
                  </a:lnTo>
                  <a:lnTo>
                    <a:pt x="876998" y="1920227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  <p:sp>
          <p:nvSpPr>
            <p:cNvPr id="13" name="Freihandform: Form 12">
              <a:extLst>
                <a:ext uri="{FF2B5EF4-FFF2-40B4-BE49-F238E27FC236}">
                  <a16:creationId xmlns:a16="http://schemas.microsoft.com/office/drawing/2014/main" id="{855BC612-A565-4995-974E-DBAC4B729050}"/>
                </a:ext>
              </a:extLst>
            </p:cNvPr>
            <p:cNvSpPr/>
            <p:nvPr userDrawn="1"/>
          </p:nvSpPr>
          <p:spPr bwMode="gray">
            <a:xfrm>
              <a:off x="7610197" y="119557"/>
              <a:ext cx="508146" cy="477657"/>
            </a:xfrm>
            <a:custGeom>
              <a:avLst/>
              <a:gdLst>
                <a:gd name="connsiteX0" fmla="*/ 0 w 970232"/>
                <a:gd name="connsiteY0" fmla="*/ 0 h 912018"/>
                <a:gd name="connsiteX1" fmla="*/ 970232 w 970232"/>
                <a:gd name="connsiteY1" fmla="*/ 0 h 912018"/>
                <a:gd name="connsiteX2" fmla="*/ 804720 w 970232"/>
                <a:gd name="connsiteY2" fmla="*/ 912018 h 912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0232" h="912018">
                  <a:moveTo>
                    <a:pt x="0" y="0"/>
                  </a:moveTo>
                  <a:lnTo>
                    <a:pt x="970232" y="0"/>
                  </a:lnTo>
                  <a:lnTo>
                    <a:pt x="804720" y="912018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  <p:sp>
          <p:nvSpPr>
            <p:cNvPr id="14" name="Freihandform: Form 13">
              <a:extLst>
                <a:ext uri="{FF2B5EF4-FFF2-40B4-BE49-F238E27FC236}">
                  <a16:creationId xmlns:a16="http://schemas.microsoft.com/office/drawing/2014/main" id="{44462D1D-D151-4AD3-A2DA-8257376E401D}"/>
                </a:ext>
              </a:extLst>
            </p:cNvPr>
            <p:cNvSpPr/>
            <p:nvPr userDrawn="1"/>
          </p:nvSpPr>
          <p:spPr bwMode="gray">
            <a:xfrm flipH="1">
              <a:off x="7164646" y="119557"/>
              <a:ext cx="951008" cy="481890"/>
            </a:xfrm>
            <a:custGeom>
              <a:avLst/>
              <a:gdLst>
                <a:gd name="connsiteX0" fmla="*/ 1815814 w 1815814"/>
                <a:gd name="connsiteY0" fmla="*/ 0 h 920101"/>
                <a:gd name="connsiteX1" fmla="*/ 0 w 1815814"/>
                <a:gd name="connsiteY1" fmla="*/ 0 h 920101"/>
                <a:gd name="connsiteX2" fmla="*/ 161054 w 1815814"/>
                <a:gd name="connsiteY2" fmla="*/ 920101 h 920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15814" h="920101">
                  <a:moveTo>
                    <a:pt x="1815814" y="0"/>
                  </a:moveTo>
                  <a:lnTo>
                    <a:pt x="0" y="0"/>
                  </a:lnTo>
                  <a:lnTo>
                    <a:pt x="161054" y="920101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  <p:sp>
          <p:nvSpPr>
            <p:cNvPr id="15" name="Freihandform: Form 14">
              <a:extLst>
                <a:ext uri="{FF2B5EF4-FFF2-40B4-BE49-F238E27FC236}">
                  <a16:creationId xmlns:a16="http://schemas.microsoft.com/office/drawing/2014/main" id="{07239E2B-B3C5-44BB-B6DD-DB8BC01E6601}"/>
                </a:ext>
              </a:extLst>
            </p:cNvPr>
            <p:cNvSpPr/>
            <p:nvPr userDrawn="1"/>
          </p:nvSpPr>
          <p:spPr bwMode="gray">
            <a:xfrm>
              <a:off x="4920060" y="119557"/>
              <a:ext cx="2146640" cy="1005693"/>
            </a:xfrm>
            <a:custGeom>
              <a:avLst/>
              <a:gdLst>
                <a:gd name="connsiteX0" fmla="*/ 0 w 4098704"/>
                <a:gd name="connsiteY0" fmla="*/ 0 h 1920227"/>
                <a:gd name="connsiteX1" fmla="*/ 4098704 w 4098704"/>
                <a:gd name="connsiteY1" fmla="*/ 0 h 1920227"/>
                <a:gd name="connsiteX2" fmla="*/ 876998 w 4098704"/>
                <a:gd name="connsiteY2" fmla="*/ 1920227 h 1920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98704" h="1920227">
                  <a:moveTo>
                    <a:pt x="0" y="0"/>
                  </a:moveTo>
                  <a:lnTo>
                    <a:pt x="4098704" y="0"/>
                  </a:lnTo>
                  <a:lnTo>
                    <a:pt x="876998" y="1920227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</p:grpSp>
      <p:sp>
        <p:nvSpPr>
          <p:cNvPr id="22" name="Titel 1">
            <a:extLst>
              <a:ext uri="{FF2B5EF4-FFF2-40B4-BE49-F238E27FC236}">
                <a16:creationId xmlns:a16="http://schemas.microsoft.com/office/drawing/2014/main" id="{7204390B-3D37-494E-81FF-E1335F27C2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599757" y="320283"/>
            <a:ext cx="6452847" cy="720725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add headline</a:t>
            </a:r>
            <a:endParaRPr lang="en-GB" dirty="0"/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5B9F79D6-321B-4922-9CB8-D52F509ACE09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GB"/>
              <a:t>22 Jan. 2019</a:t>
            </a:r>
            <a:endParaRPr lang="en-GB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CDD2BC95-CDE0-4C78-A9D8-EB3D9A577DFE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 dirty="0"/>
              <a:t>Titel of the presentation</a:t>
            </a:r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B96B41DE-2A1A-4BF8-A471-7AFD62750A92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r>
              <a:rPr lang="en-GB" dirty="0"/>
              <a:t>Page </a:t>
            </a:r>
            <a:fld id="{3A8B5DB7-81A8-4ED4-916B-6B23CD60368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45981820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, 2 photo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ildplatzhalter 5">
            <a:extLst>
              <a:ext uri="{FF2B5EF4-FFF2-40B4-BE49-F238E27FC236}">
                <a16:creationId xmlns:a16="http://schemas.microsoft.com/office/drawing/2014/main" id="{AD865FD3-1198-4DEC-9CE4-A71B7C84CD0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7371926" y="167511"/>
            <a:ext cx="4653681" cy="2860727"/>
          </a:xfrm>
          <a:solidFill>
            <a:schemeClr val="bg2"/>
          </a:solidFill>
        </p:spPr>
        <p:txBody>
          <a:bodyPr vert="horz" lIns="36000" tIns="1440000" rIns="36000" bIns="36000" rtlCol="0">
            <a:noAutofit/>
          </a:bodyPr>
          <a:lstStyle>
            <a:lvl1pPr algn="ctr">
              <a:defRPr lang="en-GB" sz="1333" dirty="0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Photo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AF0F476-FCB1-4FAD-A333-9C951E2B5D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99757" y="1361291"/>
            <a:ext cx="6452847" cy="477280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GB" noProof="0" dirty="0"/>
              <a:t>Click to add text</a:t>
            </a:r>
          </a:p>
          <a:p>
            <a:pPr lvl="1">
              <a:buClr>
                <a:schemeClr val="accent1"/>
              </a:buClr>
            </a:pPr>
            <a:r>
              <a:rPr lang="en-GB" noProof="0" dirty="0"/>
              <a:t>Second level</a:t>
            </a:r>
          </a:p>
          <a:p>
            <a:pPr lvl="2">
              <a:buClr>
                <a:schemeClr val="accent1"/>
              </a:buClr>
            </a:pPr>
            <a:r>
              <a:rPr lang="en-GB" noProof="0" dirty="0"/>
              <a:t>Third level</a:t>
            </a:r>
          </a:p>
        </p:txBody>
      </p:sp>
      <p:sp>
        <p:nvSpPr>
          <p:cNvPr id="18" name="Bildplatzhalter 5">
            <a:extLst>
              <a:ext uri="{FF2B5EF4-FFF2-40B4-BE49-F238E27FC236}">
                <a16:creationId xmlns:a16="http://schemas.microsoft.com/office/drawing/2014/main" id="{BD74B354-F270-4422-B8BC-EE20D478AAEB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7371926" y="3273378"/>
            <a:ext cx="4653681" cy="2860727"/>
          </a:xfrm>
          <a:solidFill>
            <a:schemeClr val="bg2"/>
          </a:solidFill>
        </p:spPr>
        <p:txBody>
          <a:bodyPr vert="horz" lIns="36000" tIns="1440000" rIns="36000" bIns="36000" rtlCol="0">
            <a:noAutofit/>
          </a:bodyPr>
          <a:lstStyle>
            <a:lvl1pPr algn="ctr">
              <a:defRPr lang="en-GB" sz="1333" dirty="0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Photo</a:t>
            </a:r>
          </a:p>
        </p:txBody>
      </p:sp>
      <p:sp>
        <p:nvSpPr>
          <p:cNvPr id="19" name="Titel 1">
            <a:extLst>
              <a:ext uri="{FF2B5EF4-FFF2-40B4-BE49-F238E27FC236}">
                <a16:creationId xmlns:a16="http://schemas.microsoft.com/office/drawing/2014/main" id="{E5EE29FF-B139-4CD9-A32C-25A2CCBFB4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599757" y="320283"/>
            <a:ext cx="6452847" cy="720725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add headline</a:t>
            </a:r>
            <a:endParaRPr lang="en-GB" dirty="0"/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E5771484-3E18-42CC-9FC0-9F82AA9D7804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GB"/>
              <a:t>22 Jan. 2019</a:t>
            </a:r>
            <a:endParaRPr lang="en-GB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95F12524-47B7-4E4B-A82D-4A982EC622BC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GB" dirty="0"/>
              <a:t>Titel of the presentation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1F91BAF-4218-480C-87A8-87D4B1CDDF80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r>
              <a:rPr lang="en-GB" dirty="0"/>
              <a:t>Page </a:t>
            </a:r>
            <a:fld id="{3A8B5DB7-81A8-4ED4-916B-6B23CD60368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8419227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1_PrG trai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62;p15">
            <a:extLst>
              <a:ext uri="{FF2B5EF4-FFF2-40B4-BE49-F238E27FC236}">
                <a16:creationId xmlns:a16="http://schemas.microsoft.com/office/drawing/2014/main" id="{A89D9928-D347-234B-9E8D-E7B96B9AA06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22224" y="344007"/>
            <a:ext cx="10521631" cy="7920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600" b="1">
                <a:solidFill>
                  <a:srgbClr val="C00000"/>
                </a:solidFill>
                <a:latin typeface="Preeti" pitchFamily="2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 dirty="0"/>
          </a:p>
        </p:txBody>
      </p:sp>
      <p:sp>
        <p:nvSpPr>
          <p:cNvPr id="15" name="Freeform 7">
            <a:extLst>
              <a:ext uri="{FF2B5EF4-FFF2-40B4-BE49-F238E27FC236}">
                <a16:creationId xmlns:a16="http://schemas.microsoft.com/office/drawing/2014/main" id="{078A4149-51E5-B6F9-A8A1-62EB6E30CD92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440181"/>
            <a:ext cx="922224" cy="662109"/>
          </a:xfrm>
          <a:custGeom>
            <a:avLst/>
            <a:gdLst>
              <a:gd name="connsiteX0" fmla="*/ 0 w 3820885"/>
              <a:gd name="connsiteY0" fmla="*/ 0 h 2743200"/>
              <a:gd name="connsiteX1" fmla="*/ 3820885 w 3820885"/>
              <a:gd name="connsiteY1" fmla="*/ 21772 h 2743200"/>
              <a:gd name="connsiteX2" fmla="*/ 2775857 w 3820885"/>
              <a:gd name="connsiteY2" fmla="*/ 2743200 h 2743200"/>
              <a:gd name="connsiteX3" fmla="*/ 10885 w 3820885"/>
              <a:gd name="connsiteY3" fmla="*/ 2743200 h 2743200"/>
              <a:gd name="connsiteX4" fmla="*/ 0 w 3820885"/>
              <a:gd name="connsiteY4" fmla="*/ 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20885" h="2743200">
                <a:moveTo>
                  <a:pt x="0" y="0"/>
                </a:moveTo>
                <a:lnTo>
                  <a:pt x="3820885" y="21772"/>
                </a:lnTo>
                <a:lnTo>
                  <a:pt x="2775857" y="2743200"/>
                </a:lnTo>
                <a:lnTo>
                  <a:pt x="10885" y="2743200"/>
                </a:lnTo>
                <a:cubicBezTo>
                  <a:pt x="14514" y="1832429"/>
                  <a:pt x="18142" y="921657"/>
                  <a:pt x="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Freeform 6">
            <a:extLst>
              <a:ext uri="{FF2B5EF4-FFF2-40B4-BE49-F238E27FC236}">
                <a16:creationId xmlns:a16="http://schemas.microsoft.com/office/drawing/2014/main" id="{E1678378-5443-0A24-3A5A-7C9254B11EF5}"/>
              </a:ext>
            </a:extLst>
          </p:cNvPr>
          <p:cNvSpPr>
            <a:spLocks noChangeAspect="1"/>
          </p:cNvSpPr>
          <p:nvPr userDrawn="1"/>
        </p:nvSpPr>
        <p:spPr>
          <a:xfrm>
            <a:off x="11813308" y="6354615"/>
            <a:ext cx="378693" cy="505402"/>
          </a:xfrm>
          <a:custGeom>
            <a:avLst/>
            <a:gdLst>
              <a:gd name="connsiteX0" fmla="*/ 1045028 w 1709057"/>
              <a:gd name="connsiteY0" fmla="*/ 0 h 2732314"/>
              <a:gd name="connsiteX1" fmla="*/ 1709057 w 1709057"/>
              <a:gd name="connsiteY1" fmla="*/ 0 h 2732314"/>
              <a:gd name="connsiteX2" fmla="*/ 1709057 w 1709057"/>
              <a:gd name="connsiteY2" fmla="*/ 2732314 h 2732314"/>
              <a:gd name="connsiteX3" fmla="*/ 0 w 1709057"/>
              <a:gd name="connsiteY3" fmla="*/ 2732314 h 2732314"/>
              <a:gd name="connsiteX4" fmla="*/ 1045028 w 1709057"/>
              <a:gd name="connsiteY4" fmla="*/ 0 h 2732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9057" h="2732314">
                <a:moveTo>
                  <a:pt x="1045028" y="0"/>
                </a:moveTo>
                <a:lnTo>
                  <a:pt x="1709057" y="0"/>
                </a:lnTo>
                <a:lnTo>
                  <a:pt x="1709057" y="2732314"/>
                </a:lnTo>
                <a:lnTo>
                  <a:pt x="0" y="2732314"/>
                </a:lnTo>
                <a:lnTo>
                  <a:pt x="1045028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Google Shape;65;p15">
            <a:extLst>
              <a:ext uri="{FF2B5EF4-FFF2-40B4-BE49-F238E27FC236}">
                <a16:creationId xmlns:a16="http://schemas.microsoft.com/office/drawing/2014/main" id="{0A6CB9C1-9DEA-E871-DC2A-B3EC43CB9DC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0134600" y="658617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D10EEA6-1A09-6486-5F7F-C3D7DFDB30E0}"/>
              </a:ext>
            </a:extLst>
          </p:cNvPr>
          <p:cNvSpPr txBox="1"/>
          <p:nvPr userDrawn="1"/>
        </p:nvSpPr>
        <p:spPr>
          <a:xfrm>
            <a:off x="748145" y="1403927"/>
            <a:ext cx="11065163" cy="4682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D492459-BEE7-D471-5D56-B5ACB906D0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48144" y="1403926"/>
            <a:ext cx="10695711" cy="4784438"/>
          </a:xfrm>
        </p:spPr>
        <p:txBody>
          <a:bodyPr/>
          <a:lstStyle>
            <a:lvl1pPr marL="126997" indent="0">
              <a:buNone/>
              <a:defRPr sz="2400" b="1">
                <a:solidFill>
                  <a:schemeClr val="bg2">
                    <a:lumMod val="10000"/>
                  </a:schemeClr>
                </a:solidFill>
                <a:latin typeface="Avenir Book" panose="02000503020000020003" pitchFamily="2" charset="0"/>
              </a:defRPr>
            </a:lvl1pPr>
            <a:lvl2pPr marL="595185" indent="-342900">
              <a:buClr>
                <a:schemeClr val="bg2">
                  <a:lumMod val="10000"/>
                </a:schemeClr>
              </a:buClr>
              <a:buFont typeface="Wingdings" panose="05000000000000000000" pitchFamily="2" charset="2"/>
              <a:buChar char="§"/>
              <a:defRPr sz="2100">
                <a:solidFill>
                  <a:schemeClr val="bg2">
                    <a:lumMod val="10000"/>
                  </a:schemeClr>
                </a:solidFill>
                <a:latin typeface="Avenir Book" panose="02000503020000020003" pitchFamily="2" charset="0"/>
              </a:defRPr>
            </a:lvl2pPr>
            <a:lvl3pPr marL="436989" indent="0">
              <a:buFont typeface="Wingdings" pitchFamily="2" charset="2"/>
              <a:buNone/>
              <a:defRPr sz="1867">
                <a:solidFill>
                  <a:schemeClr val="bg2"/>
                </a:solidFill>
              </a:defRPr>
            </a:lvl3pPr>
            <a:lvl4pPr marL="815046" indent="0">
              <a:buClr>
                <a:schemeClr val="bg2">
                  <a:lumMod val="10000"/>
                </a:schemeClr>
              </a:buClr>
              <a:buNone/>
              <a:defRPr sz="1600">
                <a:solidFill>
                  <a:schemeClr val="bg2"/>
                </a:solidFill>
              </a:defRPr>
            </a:lvl4pPr>
            <a:lvl5pPr marL="1040641" indent="0">
              <a:buNone/>
              <a:defRPr sz="1467">
                <a:solidFill>
                  <a:schemeClr val="bg2"/>
                </a:solidFill>
              </a:defRPr>
            </a:lvl5pPr>
            <a:lvl6pPr marL="3234186" indent="0">
              <a:buNone/>
              <a:defRPr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3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435130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, 2 photos, alterna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ildplatzhalter 5">
            <a:extLst>
              <a:ext uri="{FF2B5EF4-FFF2-40B4-BE49-F238E27FC236}">
                <a16:creationId xmlns:a16="http://schemas.microsoft.com/office/drawing/2014/main" id="{AD865FD3-1198-4DEC-9CE4-A71B7C84CD0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7371926" y="167511"/>
            <a:ext cx="4653681" cy="2860727"/>
          </a:xfrm>
          <a:solidFill>
            <a:schemeClr val="bg2"/>
          </a:solidFill>
        </p:spPr>
        <p:txBody>
          <a:bodyPr vert="horz" lIns="36000" tIns="1440000" rIns="36000" bIns="36000" rtlCol="0">
            <a:noAutofit/>
          </a:bodyPr>
          <a:lstStyle>
            <a:lvl1pPr algn="ctr">
              <a:defRPr lang="en-GB" sz="1333" dirty="0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Photo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AF0F476-FCB1-4FAD-A333-9C951E2B5D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99757" y="1361291"/>
            <a:ext cx="6452847" cy="3799989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GB" noProof="0" dirty="0"/>
              <a:t>Click to add text</a:t>
            </a:r>
          </a:p>
          <a:p>
            <a:pPr lvl="1">
              <a:buClr>
                <a:schemeClr val="accent1"/>
              </a:buClr>
            </a:pPr>
            <a:r>
              <a:rPr lang="en-GB" noProof="0" dirty="0"/>
              <a:t>Second level</a:t>
            </a:r>
          </a:p>
          <a:p>
            <a:pPr lvl="2">
              <a:buClr>
                <a:schemeClr val="accent1"/>
              </a:buClr>
            </a:pPr>
            <a:r>
              <a:rPr lang="en-GB" noProof="0" dirty="0"/>
              <a:t>Third level</a:t>
            </a:r>
          </a:p>
        </p:txBody>
      </p:sp>
      <p:grpSp>
        <p:nvGrpSpPr>
          <p:cNvPr id="9" name="Key Visual">
            <a:extLst>
              <a:ext uri="{FF2B5EF4-FFF2-40B4-BE49-F238E27FC236}">
                <a16:creationId xmlns:a16="http://schemas.microsoft.com/office/drawing/2014/main" id="{0AED28BE-BD58-4C37-99C9-6DDD5906BC8A}"/>
              </a:ext>
            </a:extLst>
          </p:cNvPr>
          <p:cNvGrpSpPr/>
          <p:nvPr userDrawn="1"/>
        </p:nvGrpSpPr>
        <p:grpSpPr bwMode="gray">
          <a:xfrm flipV="1">
            <a:off x="164180" y="5311123"/>
            <a:ext cx="3094437" cy="822639"/>
            <a:chOff x="4846637" y="119557"/>
            <a:chExt cx="3783013" cy="1005693"/>
          </a:xfrm>
        </p:grpSpPr>
        <p:sp>
          <p:nvSpPr>
            <p:cNvPr id="10" name="Freihandform: Form 9">
              <a:extLst>
                <a:ext uri="{FF2B5EF4-FFF2-40B4-BE49-F238E27FC236}">
                  <a16:creationId xmlns:a16="http://schemas.microsoft.com/office/drawing/2014/main" id="{BC779D39-D9BE-456C-932C-90157753B824}"/>
                </a:ext>
              </a:extLst>
            </p:cNvPr>
            <p:cNvSpPr/>
            <p:nvPr userDrawn="1"/>
          </p:nvSpPr>
          <p:spPr bwMode="gray">
            <a:xfrm>
              <a:off x="4846637" y="119557"/>
              <a:ext cx="3783013" cy="1003198"/>
            </a:xfrm>
            <a:custGeom>
              <a:avLst/>
              <a:gdLst>
                <a:gd name="connsiteX0" fmla="*/ 0 w 6644156"/>
                <a:gd name="connsiteY0" fmla="*/ 0 h 1761930"/>
                <a:gd name="connsiteX1" fmla="*/ 6644156 w 6644156"/>
                <a:gd name="connsiteY1" fmla="*/ 0 h 1761930"/>
                <a:gd name="connsiteX2" fmla="*/ 5593080 w 6644156"/>
                <a:gd name="connsiteY2" fmla="*/ 838200 h 1761930"/>
                <a:gd name="connsiteX3" fmla="*/ 4465320 w 6644156"/>
                <a:gd name="connsiteY3" fmla="*/ 426720 h 1761930"/>
                <a:gd name="connsiteX4" fmla="*/ 934433 w 6644156"/>
                <a:gd name="connsiteY4" fmla="*/ 1761930 h 1761930"/>
                <a:gd name="connsiteX5" fmla="*/ 0 w 6644156"/>
                <a:gd name="connsiteY5" fmla="*/ 1052662 h 1761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44156" h="1761930">
                  <a:moveTo>
                    <a:pt x="0" y="0"/>
                  </a:moveTo>
                  <a:lnTo>
                    <a:pt x="6644156" y="0"/>
                  </a:lnTo>
                  <a:lnTo>
                    <a:pt x="5593080" y="838200"/>
                  </a:lnTo>
                  <a:lnTo>
                    <a:pt x="4465320" y="426720"/>
                  </a:lnTo>
                  <a:lnTo>
                    <a:pt x="934433" y="1761930"/>
                  </a:lnTo>
                  <a:lnTo>
                    <a:pt x="0" y="1052662"/>
                  </a:lnTo>
                  <a:close/>
                </a:path>
              </a:pathLst>
            </a:custGeom>
            <a:blipFill>
              <a:blip/>
              <a:srcRect/>
              <a:stretch>
                <a:fillRect l="-225" r="-225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1"/>
            </a:p>
          </p:txBody>
        </p:sp>
        <p:sp>
          <p:nvSpPr>
            <p:cNvPr id="11" name="Freihandform: Form 10">
              <a:extLst>
                <a:ext uri="{FF2B5EF4-FFF2-40B4-BE49-F238E27FC236}">
                  <a16:creationId xmlns:a16="http://schemas.microsoft.com/office/drawing/2014/main" id="{B50BB92C-06E3-4F21-96E2-B587EED5161E}"/>
                </a:ext>
              </a:extLst>
            </p:cNvPr>
            <p:cNvSpPr/>
            <p:nvPr userDrawn="1"/>
          </p:nvSpPr>
          <p:spPr bwMode="gray">
            <a:xfrm>
              <a:off x="4920060" y="119557"/>
              <a:ext cx="1036212" cy="1005693"/>
            </a:xfrm>
            <a:custGeom>
              <a:avLst/>
              <a:gdLst>
                <a:gd name="connsiteX0" fmla="*/ 0 w 1978500"/>
                <a:gd name="connsiteY0" fmla="*/ 0 h 1920227"/>
                <a:gd name="connsiteX1" fmla="*/ 1978500 w 1978500"/>
                <a:gd name="connsiteY1" fmla="*/ 0 h 1920227"/>
                <a:gd name="connsiteX2" fmla="*/ 876998 w 1978500"/>
                <a:gd name="connsiteY2" fmla="*/ 1920227 h 1920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78500" h="1920227">
                  <a:moveTo>
                    <a:pt x="0" y="0"/>
                  </a:moveTo>
                  <a:lnTo>
                    <a:pt x="1978500" y="0"/>
                  </a:lnTo>
                  <a:lnTo>
                    <a:pt x="876998" y="1920227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  <p:sp>
          <p:nvSpPr>
            <p:cNvPr id="13" name="Freihandform: Form 12">
              <a:extLst>
                <a:ext uri="{FF2B5EF4-FFF2-40B4-BE49-F238E27FC236}">
                  <a16:creationId xmlns:a16="http://schemas.microsoft.com/office/drawing/2014/main" id="{855BC612-A565-4995-974E-DBAC4B729050}"/>
                </a:ext>
              </a:extLst>
            </p:cNvPr>
            <p:cNvSpPr/>
            <p:nvPr userDrawn="1"/>
          </p:nvSpPr>
          <p:spPr bwMode="gray">
            <a:xfrm>
              <a:off x="7610197" y="119557"/>
              <a:ext cx="508146" cy="477657"/>
            </a:xfrm>
            <a:custGeom>
              <a:avLst/>
              <a:gdLst>
                <a:gd name="connsiteX0" fmla="*/ 0 w 970232"/>
                <a:gd name="connsiteY0" fmla="*/ 0 h 912018"/>
                <a:gd name="connsiteX1" fmla="*/ 970232 w 970232"/>
                <a:gd name="connsiteY1" fmla="*/ 0 h 912018"/>
                <a:gd name="connsiteX2" fmla="*/ 804720 w 970232"/>
                <a:gd name="connsiteY2" fmla="*/ 912018 h 912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70232" h="912018">
                  <a:moveTo>
                    <a:pt x="0" y="0"/>
                  </a:moveTo>
                  <a:lnTo>
                    <a:pt x="970232" y="0"/>
                  </a:lnTo>
                  <a:lnTo>
                    <a:pt x="804720" y="912018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  <p:sp>
          <p:nvSpPr>
            <p:cNvPr id="14" name="Freihandform: Form 13">
              <a:extLst>
                <a:ext uri="{FF2B5EF4-FFF2-40B4-BE49-F238E27FC236}">
                  <a16:creationId xmlns:a16="http://schemas.microsoft.com/office/drawing/2014/main" id="{44462D1D-D151-4AD3-A2DA-8257376E401D}"/>
                </a:ext>
              </a:extLst>
            </p:cNvPr>
            <p:cNvSpPr/>
            <p:nvPr userDrawn="1"/>
          </p:nvSpPr>
          <p:spPr bwMode="gray">
            <a:xfrm flipH="1">
              <a:off x="7164646" y="119557"/>
              <a:ext cx="951008" cy="481890"/>
            </a:xfrm>
            <a:custGeom>
              <a:avLst/>
              <a:gdLst>
                <a:gd name="connsiteX0" fmla="*/ 1815814 w 1815814"/>
                <a:gd name="connsiteY0" fmla="*/ 0 h 920101"/>
                <a:gd name="connsiteX1" fmla="*/ 0 w 1815814"/>
                <a:gd name="connsiteY1" fmla="*/ 0 h 920101"/>
                <a:gd name="connsiteX2" fmla="*/ 161054 w 1815814"/>
                <a:gd name="connsiteY2" fmla="*/ 920101 h 920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15814" h="920101">
                  <a:moveTo>
                    <a:pt x="1815814" y="0"/>
                  </a:moveTo>
                  <a:lnTo>
                    <a:pt x="0" y="0"/>
                  </a:lnTo>
                  <a:lnTo>
                    <a:pt x="161054" y="920101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  <p:sp>
          <p:nvSpPr>
            <p:cNvPr id="15" name="Freihandform: Form 14">
              <a:extLst>
                <a:ext uri="{FF2B5EF4-FFF2-40B4-BE49-F238E27FC236}">
                  <a16:creationId xmlns:a16="http://schemas.microsoft.com/office/drawing/2014/main" id="{07239E2B-B3C5-44BB-B6DD-DB8BC01E6601}"/>
                </a:ext>
              </a:extLst>
            </p:cNvPr>
            <p:cNvSpPr/>
            <p:nvPr userDrawn="1"/>
          </p:nvSpPr>
          <p:spPr bwMode="gray">
            <a:xfrm>
              <a:off x="4920060" y="119557"/>
              <a:ext cx="2146640" cy="1005693"/>
            </a:xfrm>
            <a:custGeom>
              <a:avLst/>
              <a:gdLst>
                <a:gd name="connsiteX0" fmla="*/ 0 w 4098704"/>
                <a:gd name="connsiteY0" fmla="*/ 0 h 1920227"/>
                <a:gd name="connsiteX1" fmla="*/ 4098704 w 4098704"/>
                <a:gd name="connsiteY1" fmla="*/ 0 h 1920227"/>
                <a:gd name="connsiteX2" fmla="*/ 876998 w 4098704"/>
                <a:gd name="connsiteY2" fmla="*/ 1920227 h 1920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98704" h="1920227">
                  <a:moveTo>
                    <a:pt x="0" y="0"/>
                  </a:moveTo>
                  <a:lnTo>
                    <a:pt x="4098704" y="0"/>
                  </a:lnTo>
                  <a:lnTo>
                    <a:pt x="876998" y="1920227"/>
                  </a:lnTo>
                  <a:close/>
                </a:path>
              </a:pathLst>
            </a:cu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1" dirty="0"/>
            </a:p>
          </p:txBody>
        </p:sp>
      </p:grpSp>
      <p:sp>
        <p:nvSpPr>
          <p:cNvPr id="18" name="Bildplatzhalter 5">
            <a:extLst>
              <a:ext uri="{FF2B5EF4-FFF2-40B4-BE49-F238E27FC236}">
                <a16:creationId xmlns:a16="http://schemas.microsoft.com/office/drawing/2014/main" id="{BD74B354-F270-4422-B8BC-EE20D478AAEB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7371926" y="3273378"/>
            <a:ext cx="4653681" cy="2860727"/>
          </a:xfrm>
          <a:solidFill>
            <a:schemeClr val="bg2"/>
          </a:solidFill>
        </p:spPr>
        <p:txBody>
          <a:bodyPr vert="horz" lIns="36000" tIns="1440000" rIns="36000" bIns="36000" rtlCol="0">
            <a:noAutofit/>
          </a:bodyPr>
          <a:lstStyle>
            <a:lvl1pPr algn="ctr">
              <a:defRPr lang="en-GB" sz="1333" dirty="0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Photo</a:t>
            </a:r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0DB39AEE-4D7E-4227-8B8B-6259DA49FD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599757" y="320283"/>
            <a:ext cx="6452847" cy="720725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add headline</a:t>
            </a:r>
            <a:endParaRPr lang="en-GB" dirty="0"/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5227D3D8-FEBD-4AD0-9F71-6844E987B7B7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GB"/>
              <a:t>22 Jan. 2019</a:t>
            </a:r>
            <a:endParaRPr lang="en-GB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9EBC020C-FAD6-4991-9B68-DFC849647738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GB" dirty="0"/>
              <a:t>Titel of the presentation</a:t>
            </a:r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2ED17441-C804-4576-8739-5227CF2486C9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r>
              <a:rPr lang="en-GB" dirty="0"/>
              <a:t>Page </a:t>
            </a:r>
            <a:fld id="{3A8B5DB7-81A8-4ED4-916B-6B23CD60368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02857075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, 2 photos, with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6">
            <a:extLst>
              <a:ext uri="{FF2B5EF4-FFF2-40B4-BE49-F238E27FC236}">
                <a16:creationId xmlns:a16="http://schemas.microsoft.com/office/drawing/2014/main" id="{6AFC61C6-D36D-49CC-A15E-B4D2086BCDB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6304209" y="3259668"/>
            <a:ext cx="5718460" cy="2874091"/>
          </a:xfrm>
          <a:solidFill>
            <a:schemeClr val="bg2"/>
          </a:solidFill>
        </p:spPr>
        <p:txBody>
          <a:bodyPr vert="horz" lIns="36000" tIns="1440000" rIns="36000" bIns="36000" rtlCol="0">
            <a:noAutofit/>
          </a:bodyPr>
          <a:lstStyle>
            <a:lvl1pPr>
              <a:defRPr lang="en-GB" sz="1333" dirty="0">
                <a:solidFill>
                  <a:schemeClr val="tx2"/>
                </a:solidFill>
              </a:defRPr>
            </a:lvl1pPr>
          </a:lstStyle>
          <a:p>
            <a:pPr lvl="0" algn="ctr"/>
            <a:r>
              <a:rPr lang="en-GB" dirty="0"/>
              <a:t>Photo</a:t>
            </a:r>
          </a:p>
        </p:txBody>
      </p:sp>
      <p:sp>
        <p:nvSpPr>
          <p:cNvPr id="7" name="Bildplatzhalter 6">
            <a:extLst>
              <a:ext uri="{FF2B5EF4-FFF2-40B4-BE49-F238E27FC236}">
                <a16:creationId xmlns:a16="http://schemas.microsoft.com/office/drawing/2014/main" id="{04CC61FD-96E9-460E-816E-FA87841093C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164182" y="3259668"/>
            <a:ext cx="5718460" cy="2874091"/>
          </a:xfrm>
          <a:solidFill>
            <a:schemeClr val="bg2"/>
          </a:solidFill>
        </p:spPr>
        <p:txBody>
          <a:bodyPr vert="horz" lIns="36000" tIns="1440000" rIns="36000" bIns="36000" rtlCol="0">
            <a:noAutofit/>
          </a:bodyPr>
          <a:lstStyle>
            <a:lvl1pPr>
              <a:defRPr lang="en-GB" sz="1333" dirty="0">
                <a:solidFill>
                  <a:schemeClr val="tx2"/>
                </a:solidFill>
              </a:defRPr>
            </a:lvl1pPr>
          </a:lstStyle>
          <a:p>
            <a:pPr lvl="0" algn="ctr"/>
            <a:r>
              <a:rPr lang="en-GB" dirty="0"/>
              <a:t>Photo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AF0F476-FCB1-4FAD-A333-9C951E2B5D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99762" y="1361298"/>
            <a:ext cx="5282881" cy="166638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GB" noProof="0" dirty="0"/>
              <a:t>Click to add text</a:t>
            </a:r>
          </a:p>
          <a:p>
            <a:pPr lvl="1">
              <a:buClr>
                <a:schemeClr val="accent1"/>
              </a:buClr>
            </a:pPr>
            <a:r>
              <a:rPr lang="en-GB" noProof="0" dirty="0"/>
              <a:t>Second level</a:t>
            </a:r>
          </a:p>
          <a:p>
            <a:pPr lvl="2">
              <a:buClr>
                <a:schemeClr val="accent1"/>
              </a:buClr>
            </a:pPr>
            <a:r>
              <a:rPr lang="en-GB" noProof="0" dirty="0"/>
              <a:t>Third level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3037597-8BB0-4750-8FAD-2528677210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599758" y="320283"/>
            <a:ext cx="11414444" cy="720725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Click to add headline</a:t>
            </a:r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22732D1C-05D1-4A5F-B576-23063E1D7BD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6740977" y="1361298"/>
            <a:ext cx="5273223" cy="166638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GB" noProof="0" dirty="0"/>
              <a:t>Click to add text</a:t>
            </a:r>
          </a:p>
          <a:p>
            <a:pPr lvl="1">
              <a:buClr>
                <a:schemeClr val="accent1"/>
              </a:buClr>
            </a:pPr>
            <a:r>
              <a:rPr lang="en-GB" noProof="0" dirty="0"/>
              <a:t>Second level</a:t>
            </a:r>
          </a:p>
          <a:p>
            <a:pPr lvl="2">
              <a:buClr>
                <a:schemeClr val="accent1"/>
              </a:buClr>
            </a:pPr>
            <a:r>
              <a:rPr lang="en-GB" noProof="0" dirty="0"/>
              <a:t>Third level</a:t>
            </a:r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62043D58-AA3C-40BE-BEAB-11A193484391}"/>
              </a:ext>
            </a:extLst>
          </p:cNvPr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r>
              <a:rPr lang="en-GB"/>
              <a:t>22 Jan. 2019</a:t>
            </a:r>
            <a:endParaRPr lang="en-GB" dirty="0"/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1195C9E7-AD30-401E-97F1-ECD1F6426F94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GB" dirty="0"/>
              <a:t>Titel of the presentation</a:t>
            </a:r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3D02F96E-9198-496A-A4B1-6804F455A112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r>
              <a:rPr lang="en-GB" dirty="0"/>
              <a:t>Page </a:t>
            </a:r>
            <a:fld id="{3A8B5DB7-81A8-4ED4-916B-6B23CD60368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247149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, 3 photos, with three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6">
            <a:extLst>
              <a:ext uri="{FF2B5EF4-FFF2-40B4-BE49-F238E27FC236}">
                <a16:creationId xmlns:a16="http://schemas.microsoft.com/office/drawing/2014/main" id="{6AFC61C6-D36D-49CC-A15E-B4D2086BCDB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4187824" y="3992957"/>
            <a:ext cx="3811200" cy="2140800"/>
          </a:xfrm>
          <a:solidFill>
            <a:schemeClr val="bg2"/>
          </a:solidFill>
        </p:spPr>
        <p:txBody>
          <a:bodyPr vert="horz" lIns="36000" tIns="1080000" rIns="36000" bIns="36000" rtlCol="0">
            <a:noAutofit/>
          </a:bodyPr>
          <a:lstStyle>
            <a:lvl1pPr algn="ctr">
              <a:defRPr lang="en-GB" sz="1333" dirty="0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Photo</a:t>
            </a:r>
          </a:p>
        </p:txBody>
      </p:sp>
      <p:sp>
        <p:nvSpPr>
          <p:cNvPr id="7" name="Bildplatzhalter 6">
            <a:extLst>
              <a:ext uri="{FF2B5EF4-FFF2-40B4-BE49-F238E27FC236}">
                <a16:creationId xmlns:a16="http://schemas.microsoft.com/office/drawing/2014/main" id="{04CC61FD-96E9-460E-816E-FA87841093C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164180" y="3992957"/>
            <a:ext cx="3811200" cy="2140800"/>
          </a:xfrm>
          <a:solidFill>
            <a:schemeClr val="bg2"/>
          </a:solidFill>
        </p:spPr>
        <p:txBody>
          <a:bodyPr vert="horz" lIns="36000" tIns="1080000" rIns="36000" bIns="36000" rtlCol="0">
            <a:noAutofit/>
          </a:bodyPr>
          <a:lstStyle>
            <a:lvl1pPr algn="ctr">
              <a:defRPr lang="en-GB" sz="1333" dirty="0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Photo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AF0F476-FCB1-4FAD-A333-9C951E2B5D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99761" y="1361298"/>
            <a:ext cx="3375623" cy="2358831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GB" noProof="0" dirty="0"/>
              <a:t>Click to add text</a:t>
            </a:r>
          </a:p>
          <a:p>
            <a:pPr lvl="1">
              <a:buClr>
                <a:schemeClr val="accent1"/>
              </a:buClr>
            </a:pPr>
            <a:r>
              <a:rPr lang="en-GB" noProof="0" dirty="0"/>
              <a:t>Second level</a:t>
            </a:r>
          </a:p>
          <a:p>
            <a:pPr lvl="2">
              <a:buClr>
                <a:schemeClr val="accent1"/>
              </a:buClr>
            </a:pPr>
            <a:r>
              <a:rPr lang="en-GB" noProof="0" dirty="0"/>
              <a:t>Third level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3037597-8BB0-4750-8FAD-2528677210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599758" y="320283"/>
            <a:ext cx="11414444" cy="720725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add headline</a:t>
            </a:r>
            <a:endParaRPr lang="en-GB" dirty="0"/>
          </a:p>
        </p:txBody>
      </p:sp>
      <p:sp>
        <p:nvSpPr>
          <p:cNvPr id="9" name="Textplatzhalter 7">
            <a:extLst>
              <a:ext uri="{FF2B5EF4-FFF2-40B4-BE49-F238E27FC236}">
                <a16:creationId xmlns:a16="http://schemas.microsoft.com/office/drawing/2014/main" id="{22732D1C-05D1-4A5F-B576-23063E1D7BD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623402" y="1361298"/>
            <a:ext cx="3375623" cy="2358831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GB" noProof="0" dirty="0"/>
              <a:t>Click to add text</a:t>
            </a:r>
          </a:p>
          <a:p>
            <a:pPr lvl="1">
              <a:buClr>
                <a:schemeClr val="accent1"/>
              </a:buClr>
            </a:pPr>
            <a:r>
              <a:rPr lang="en-GB" noProof="0" dirty="0"/>
              <a:t>Second level</a:t>
            </a:r>
          </a:p>
          <a:p>
            <a:pPr lvl="2">
              <a:buClr>
                <a:schemeClr val="accent1"/>
              </a:buClr>
            </a:pPr>
            <a:r>
              <a:rPr lang="en-GB" noProof="0" dirty="0"/>
              <a:t>Third level</a:t>
            </a:r>
          </a:p>
        </p:txBody>
      </p:sp>
      <p:sp>
        <p:nvSpPr>
          <p:cNvPr id="16" name="Bildplatzhalter 6">
            <a:extLst>
              <a:ext uri="{FF2B5EF4-FFF2-40B4-BE49-F238E27FC236}">
                <a16:creationId xmlns:a16="http://schemas.microsoft.com/office/drawing/2014/main" id="{AB38192C-6783-4C98-AB15-3A38EFFC1B08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8211467" y="3992957"/>
            <a:ext cx="3811200" cy="2140800"/>
          </a:xfrm>
          <a:solidFill>
            <a:schemeClr val="bg2"/>
          </a:solidFill>
        </p:spPr>
        <p:txBody>
          <a:bodyPr vert="horz" lIns="36000" tIns="1080000" rIns="36000" bIns="36000" rtlCol="0">
            <a:noAutofit/>
          </a:bodyPr>
          <a:lstStyle>
            <a:lvl1pPr algn="ctr">
              <a:defRPr lang="en-GB" sz="1333" dirty="0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Photo</a:t>
            </a:r>
          </a:p>
        </p:txBody>
      </p:sp>
      <p:sp>
        <p:nvSpPr>
          <p:cNvPr id="20" name="Textplatzhalter 7">
            <a:extLst>
              <a:ext uri="{FF2B5EF4-FFF2-40B4-BE49-F238E27FC236}">
                <a16:creationId xmlns:a16="http://schemas.microsoft.com/office/drawing/2014/main" id="{DED8696E-3F6E-4312-8474-D7B6C988FDD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8647046" y="1361298"/>
            <a:ext cx="3375623" cy="2358831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GB" noProof="0" dirty="0"/>
              <a:t>Click to add text</a:t>
            </a:r>
          </a:p>
          <a:p>
            <a:pPr lvl="1">
              <a:buClr>
                <a:schemeClr val="accent1"/>
              </a:buClr>
            </a:pPr>
            <a:r>
              <a:rPr lang="en-GB" noProof="0" dirty="0"/>
              <a:t>Second level</a:t>
            </a:r>
          </a:p>
          <a:p>
            <a:pPr lvl="2">
              <a:buClr>
                <a:schemeClr val="accent1"/>
              </a:buClr>
            </a:pPr>
            <a:r>
              <a:rPr lang="en-GB" noProof="0" dirty="0"/>
              <a:t>Third level</a:t>
            </a:r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EF501F9B-7E1C-4D10-BFA8-F160A61CBB4B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r>
              <a:rPr lang="en-GB"/>
              <a:t>22 Jan. 2019</a:t>
            </a:r>
            <a:endParaRPr lang="en-GB" dirty="0"/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4AC48705-A504-41C9-A7C4-A310E36C3CFC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n-GB" dirty="0"/>
              <a:t>Titel of the presentation</a:t>
            </a:r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A0DBE614-6EA1-4B61-BE6D-D779C0E5AD80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r>
              <a:rPr lang="en-GB" dirty="0"/>
              <a:t>Page </a:t>
            </a:r>
            <a:fld id="{3A8B5DB7-81A8-4ED4-916B-6B23CD60368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90531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rafik 16" descr="Ein Bild, das Kette enthält.&#10;&#10;Automatisch generierte Beschreibung">
            <a:extLst>
              <a:ext uri="{FF2B5EF4-FFF2-40B4-BE49-F238E27FC236}">
                <a16:creationId xmlns:a16="http://schemas.microsoft.com/office/drawing/2014/main" id="{D27820A7-D571-4E28-A8CF-ADB17402AE97}"/>
              </a:ext>
            </a:extLst>
          </p:cNvPr>
          <p:cNvPicPr>
            <a:picLocks/>
          </p:cNvPicPr>
          <p:nvPr userDrawn="1"/>
        </p:nvPicPr>
        <p:blipFill rotWithShape="1">
          <a:blip/>
          <a:srcRect t="233" b="15579"/>
          <a:stretch/>
        </p:blipFill>
        <p:spPr bwMode="gray">
          <a:xfrm>
            <a:off x="164185" y="165106"/>
            <a:ext cx="11858487" cy="5444047"/>
          </a:xfrm>
          <a:prstGeom prst="rect">
            <a:avLst/>
          </a:prstGeom>
        </p:spPr>
      </p:pic>
      <p:pic>
        <p:nvPicPr>
          <p:cNvPr id="12" name="Grafik 11" descr="Ein Bild, das Säge enthält.&#10;&#10;Automatisch generierte Beschreibung">
            <a:extLst>
              <a:ext uri="{FF2B5EF4-FFF2-40B4-BE49-F238E27FC236}">
                <a16:creationId xmlns:a16="http://schemas.microsoft.com/office/drawing/2014/main" id="{D33A00EE-9ACF-4636-BD82-6CF5E7FCB98C}"/>
              </a:ext>
            </a:extLst>
          </p:cNvPr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 bwMode="gray">
          <a:xfrm>
            <a:off x="0" y="695088"/>
            <a:ext cx="11860800" cy="5214544"/>
          </a:xfrm>
          <a:prstGeom prst="rect">
            <a:avLst/>
          </a:prstGeom>
        </p:spPr>
      </p:pic>
      <p:sp>
        <p:nvSpPr>
          <p:cNvPr id="14" name="Bar">
            <a:extLst>
              <a:ext uri="{FF2B5EF4-FFF2-40B4-BE49-F238E27FC236}">
                <a16:creationId xmlns:a16="http://schemas.microsoft.com/office/drawing/2014/main" id="{CAE61038-067C-47CF-8DDC-5ED6CDAC4AEE}"/>
              </a:ext>
            </a:extLst>
          </p:cNvPr>
          <p:cNvSpPr/>
          <p:nvPr userDrawn="1"/>
        </p:nvSpPr>
        <p:spPr bwMode="gray">
          <a:xfrm>
            <a:off x="8815757" y="5609153"/>
            <a:ext cx="3206913" cy="195903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1801" dirty="0" err="1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4950B203-064F-443F-94A9-C002DAAE8F83}"/>
              </a:ext>
            </a:extLst>
          </p:cNvPr>
          <p:cNvSpPr/>
          <p:nvPr userDrawn="1"/>
        </p:nvSpPr>
        <p:spPr bwMode="gray">
          <a:xfrm>
            <a:off x="1224669" y="1532660"/>
            <a:ext cx="4705732" cy="3027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121913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67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Deutsche Gesellschaft </a:t>
            </a:r>
            <a:r>
              <a:rPr kumimoji="0" lang="en-GB" sz="1467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für</a:t>
            </a:r>
            <a:br>
              <a:rPr kumimoji="0" lang="en-GB" sz="1467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</a:br>
            <a:r>
              <a:rPr kumimoji="0" lang="en-GB" sz="1467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Internationale </a:t>
            </a:r>
            <a:r>
              <a:rPr kumimoji="0" lang="en-GB" sz="1467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Zusammenarbeit</a:t>
            </a:r>
            <a:r>
              <a:rPr kumimoji="0" lang="en-GB" sz="1467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(GIZ) GmbH</a:t>
            </a:r>
          </a:p>
          <a:p>
            <a:pPr marL="0" marR="0" lvl="0" indent="0" defTabSz="121913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467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121913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Registered offices</a:t>
            </a:r>
          </a:p>
          <a:p>
            <a:pPr marL="0" marR="0" lvl="0" indent="0" defTabSz="121913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Bonn and </a:t>
            </a:r>
            <a:r>
              <a:rPr kumimoji="0" lang="en-US" sz="1467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Eschborn</a:t>
            </a:r>
            <a:endParaRPr kumimoji="0" lang="en-US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121913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121913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Friedrich-Ebert-Allee 32 + 36</a:t>
            </a:r>
            <a:br>
              <a:rPr kumimoji="0" lang="en-GB" sz="14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</a:br>
            <a:r>
              <a:rPr kumimoji="0" lang="en-GB" sz="14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53113 Bonn, Germany</a:t>
            </a:r>
            <a:br>
              <a:rPr kumimoji="0" lang="en-GB" sz="14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</a:br>
            <a:r>
              <a:rPr kumimoji="0" lang="en-GB" sz="14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T  +49  228  44 60 - 0</a:t>
            </a:r>
            <a:br>
              <a:rPr kumimoji="0" lang="en-GB" sz="14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</a:br>
            <a:r>
              <a:rPr kumimoji="0" lang="en-GB" sz="14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F  +49  228  44 60 - 17 66</a:t>
            </a:r>
          </a:p>
          <a:p>
            <a:pPr marL="0" marR="0" lvl="0" indent="0" defTabSz="121913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121913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E  info@giz.de</a:t>
            </a:r>
          </a:p>
          <a:p>
            <a:pPr marL="0" marR="0" lvl="0" indent="0" defTabSz="121913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I   </a:t>
            </a:r>
            <a:r>
              <a:rPr kumimoji="0" lang="en-GB" sz="533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GB" sz="14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www.giz.de</a:t>
            </a: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37982854-A844-4D46-9BB7-0890F958ED69}"/>
              </a:ext>
            </a:extLst>
          </p:cNvPr>
          <p:cNvSpPr/>
          <p:nvPr userDrawn="1"/>
        </p:nvSpPr>
        <p:spPr bwMode="gray">
          <a:xfrm>
            <a:off x="1228886" y="4702124"/>
            <a:ext cx="4294719" cy="9954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Dag-Hammarskjöld-</a:t>
            </a:r>
            <a:r>
              <a:rPr kumimoji="0" lang="en-GB" sz="1467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Weg</a:t>
            </a:r>
            <a:r>
              <a:rPr kumimoji="0" lang="en-GB" sz="14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1 - 5</a:t>
            </a:r>
            <a:br>
              <a:rPr kumimoji="0" lang="en-GB" sz="14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GB" sz="14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65760 </a:t>
            </a:r>
            <a:r>
              <a:rPr kumimoji="0" lang="en-GB" sz="1467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Eschborn</a:t>
            </a:r>
            <a:r>
              <a:rPr kumimoji="0" lang="en-GB" sz="14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Germany</a:t>
            </a:r>
            <a:br>
              <a:rPr kumimoji="0" lang="en-GB" sz="14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GB" sz="14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  +49  61 96  79 - 0</a:t>
            </a:r>
            <a:br>
              <a:rPr kumimoji="0" lang="en-GB" sz="14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GB" sz="14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  +49  61 96  79 - 11 15</a:t>
            </a:r>
          </a:p>
        </p:txBody>
      </p:sp>
      <p:pic>
        <p:nvPicPr>
          <p:cNvPr id="8" name="logo">
            <a:extLst>
              <a:ext uri="{FF2B5EF4-FFF2-40B4-BE49-F238E27FC236}">
                <a16:creationId xmlns:a16="http://schemas.microsoft.com/office/drawing/2014/main" id="{89CFF6E4-F492-44F6-997D-92E15F612E25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1702221" y="5929845"/>
            <a:ext cx="2200292" cy="607280"/>
          </a:xfrm>
          <a:prstGeom prst="rect">
            <a:avLst/>
          </a:prstGeom>
        </p:spPr>
      </p:pic>
      <p:sp>
        <p:nvSpPr>
          <p:cNvPr id="9" name="Rechteck 19">
            <a:extLst>
              <a:ext uri="{FF2B5EF4-FFF2-40B4-BE49-F238E27FC236}">
                <a16:creationId xmlns:a16="http://schemas.microsoft.com/office/drawing/2014/main" id="{A2FF3EA6-4CD9-4AB7-AF2F-17C35B43AFC2}"/>
              </a:ext>
            </a:extLst>
          </p:cNvPr>
          <p:cNvSpPr>
            <a:spLocks noChangeArrowheads="1"/>
          </p:cNvSpPr>
          <p:nvPr userDrawn="1"/>
        </p:nvSpPr>
        <p:spPr bwMode="gray">
          <a:xfrm>
            <a:off x="3903466" y="2662694"/>
            <a:ext cx="3690809" cy="26373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Nirmala UI" panose="020B0502040204020203" pitchFamily="34" charset="0"/>
                <a:cs typeface="Nirmala UI" panose="020B0502040204020203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Nirmala UI" panose="020B0502040204020203" pitchFamily="34" charset="0"/>
                <a:cs typeface="Nirmala UI" panose="020B0502040204020203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Nirmala UI" panose="020B0502040204020203" pitchFamily="34" charset="0"/>
                <a:cs typeface="Nirmala UI" panose="020B0502040204020203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Nirmala UI" panose="020B0502040204020203" pitchFamily="34" charset="0"/>
                <a:cs typeface="Nirmala UI" panose="020B0502040204020203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Nirmala UI" panose="020B0502040204020203" pitchFamily="34" charset="0"/>
                <a:cs typeface="Nirmala UI" panose="020B0502040204020203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irmala UI" panose="020B0502040204020203" pitchFamily="34" charset="0"/>
                <a:cs typeface="Nirmala UI" panose="020B0502040204020203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irmala UI" panose="020B0502040204020203" pitchFamily="34" charset="0"/>
                <a:cs typeface="Nirmala UI" panose="020B0502040204020203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irmala UI" panose="020B0502040204020203" pitchFamily="34" charset="0"/>
                <a:cs typeface="Nirmala UI" panose="020B0502040204020203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irmala UI" panose="020B0502040204020203" pitchFamily="34" charset="0"/>
                <a:cs typeface="Nirmala UI" panose="020B0502040204020203" pitchFamily="34" charset="0"/>
              </a:defRPr>
            </a:lvl9pPr>
          </a:lstStyle>
          <a:p>
            <a:pPr eaLnBrk="1" hangingPunct="1">
              <a:defRPr/>
            </a:pPr>
            <a:r>
              <a:rPr kumimoji="0" lang="en-GB" altLang="en-US" sz="1467" b="1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German Development Cooperation GIZ Office </a:t>
            </a:r>
          </a:p>
          <a:p>
            <a:pPr marL="0" marR="0" lvl="0" indent="0" algn="l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467" b="0" i="0" u="none" strike="noStrike" kern="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67" b="0" i="0" u="none" strike="noStrike" kern="0" cap="none" spc="0" normalizeH="0" baseline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Khumaltar</a:t>
            </a:r>
            <a:r>
              <a:rPr kumimoji="0" lang="en-US" altLang="en-US" sz="1467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Lalitpur</a:t>
            </a:r>
          </a:p>
          <a:p>
            <a:pPr eaLnBrk="1" hangingPunct="1">
              <a:defRPr/>
            </a:pPr>
            <a:endParaRPr lang="en-GB" altLang="en-US" sz="1867" dirty="0">
              <a:solidFill>
                <a:srgbClr val="000000"/>
              </a:solidFill>
            </a:endParaRPr>
          </a:p>
          <a:p>
            <a:pPr marL="0" marR="0" lvl="0" indent="0" algn="l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467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Tel : +977 15523228</a:t>
            </a:r>
          </a:p>
          <a:p>
            <a:pPr marL="0" marR="0" lvl="0" indent="0" algn="l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467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Fax : +977 15521982</a:t>
            </a:r>
          </a:p>
          <a:p>
            <a:pPr marL="0" marR="0" lvl="0" indent="0" algn="l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467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Post Box : 1457</a:t>
            </a:r>
          </a:p>
          <a:p>
            <a:pPr marL="0" marR="0" lvl="0" indent="0" algn="l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467" b="0" i="0" u="none" strike="noStrike" kern="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467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 rera@giz.de</a:t>
            </a:r>
          </a:p>
          <a:p>
            <a:pPr marL="0" marR="0" lvl="0" indent="0" algn="l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467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 www.giz.de</a:t>
            </a:r>
          </a:p>
        </p:txBody>
      </p:sp>
      <p:sp>
        <p:nvSpPr>
          <p:cNvPr id="10" name="Rechteck 18">
            <a:extLst>
              <a:ext uri="{FF2B5EF4-FFF2-40B4-BE49-F238E27FC236}">
                <a16:creationId xmlns:a16="http://schemas.microsoft.com/office/drawing/2014/main" id="{3EB694FF-CCD4-4A16-B48E-11726AB35999}"/>
              </a:ext>
            </a:extLst>
          </p:cNvPr>
          <p:cNvSpPr>
            <a:spLocks noChangeArrowheads="1"/>
          </p:cNvSpPr>
          <p:nvPr userDrawn="1"/>
        </p:nvSpPr>
        <p:spPr bwMode="gray">
          <a:xfrm>
            <a:off x="7758459" y="2662693"/>
            <a:ext cx="3420703" cy="25757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defTabSz="912813">
              <a:defRPr>
                <a:solidFill>
                  <a:schemeClr val="tx1"/>
                </a:solidFill>
                <a:latin typeface="Nirmala UI" panose="020B0502040204020203" pitchFamily="34" charset="0"/>
                <a:cs typeface="Nirmala UI" panose="020B0502040204020203" pitchFamily="34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Nirmala UI" panose="020B0502040204020203" pitchFamily="34" charset="0"/>
                <a:cs typeface="Nirmala UI" panose="020B0502040204020203" pitchFamily="34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Nirmala UI" panose="020B0502040204020203" pitchFamily="34" charset="0"/>
                <a:cs typeface="Nirmala UI" panose="020B0502040204020203" pitchFamily="34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Nirmala UI" panose="020B0502040204020203" pitchFamily="34" charset="0"/>
                <a:cs typeface="Nirmala UI" panose="020B0502040204020203" pitchFamily="34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Nirmala UI" panose="020B0502040204020203" pitchFamily="34" charset="0"/>
                <a:cs typeface="Nirmala UI" panose="020B0502040204020203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irmala UI" panose="020B0502040204020203" pitchFamily="34" charset="0"/>
                <a:cs typeface="Nirmala UI" panose="020B0502040204020203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irmala UI" panose="020B0502040204020203" pitchFamily="34" charset="0"/>
                <a:cs typeface="Nirmala UI" panose="020B0502040204020203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irmala UI" panose="020B0502040204020203" pitchFamily="34" charset="0"/>
                <a:cs typeface="Nirmala UI" panose="020B0502040204020203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irmala UI" panose="020B0502040204020203" pitchFamily="34" charset="0"/>
                <a:cs typeface="Nirmala UI" panose="020B0502040204020203" pitchFamily="34" charset="0"/>
              </a:defRPr>
            </a:lvl9pPr>
          </a:lstStyle>
          <a:p>
            <a:pPr marL="0" algn="l" defTabSz="1217054" rtl="0" eaLnBrk="1" latinLnBrk="0" hangingPunct="1">
              <a:defRPr/>
            </a:pPr>
            <a:r>
              <a:rPr kumimoji="0" lang="en-US" altLang="en-US" sz="1467" b="1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Alternative Energy Promotion Center</a:t>
            </a:r>
            <a:endParaRPr kumimoji="0" lang="en-GB" altLang="en-US" sz="1467" b="1" i="0" u="none" strike="noStrike" kern="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67" b="0" i="0" u="none" strike="noStrike" kern="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67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Mid </a:t>
            </a:r>
            <a:r>
              <a:rPr kumimoji="0" lang="en-US" sz="1467" b="0" i="0" u="none" strike="noStrike" kern="0" cap="none" spc="0" normalizeH="0" baseline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Baneshwore</a:t>
            </a:r>
            <a:r>
              <a:rPr kumimoji="0" lang="en-US" sz="1467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Kathmandu</a:t>
            </a:r>
            <a:endParaRPr kumimoji="0" lang="ne-NP" sz="1467" b="0" i="0" u="none" strike="noStrike" kern="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67" b="0" i="0" u="none" strike="noStrike" kern="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67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Tel: </a:t>
            </a:r>
            <a:r>
              <a:rPr kumimoji="0" lang="en-US" sz="1467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+9771-4498013</a:t>
            </a:r>
            <a:r>
              <a:rPr kumimoji="0" lang="en-US" sz="1467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sz="1467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4498014</a:t>
            </a:r>
            <a:endParaRPr kumimoji="0" lang="en-US" sz="1467" b="0" i="0" u="none" strike="noStrike" kern="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67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Fax : +9771-5542397, 5539392</a:t>
            </a:r>
          </a:p>
          <a:p>
            <a:pPr marL="0" marR="0" lvl="0" indent="0" algn="l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67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Post Box : 14364</a:t>
            </a:r>
          </a:p>
          <a:p>
            <a:pPr marL="0" marR="0" lvl="0" indent="0" algn="l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1467" b="0" i="0" u="none" strike="noStrike" kern="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467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  </a:t>
            </a:r>
            <a:r>
              <a:rPr kumimoji="0" lang="en-US" altLang="en-US" sz="1467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info@aepc.gov.np</a:t>
            </a:r>
          </a:p>
          <a:p>
            <a:pPr marL="0" marR="0" lvl="0" indent="0" algn="l" defTabSz="12191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1467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    www.aepc.gov.np</a:t>
            </a:r>
          </a:p>
        </p:txBody>
      </p:sp>
    </p:spTree>
    <p:extLst>
      <p:ext uri="{BB962C8B-B14F-4D97-AF65-F5344CB8AC3E}">
        <p14:creationId xmlns:p14="http://schemas.microsoft.com/office/powerpoint/2010/main" val="2520129281"/>
      </p:ext>
    </p:extLst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je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ildplatzhalter 5">
            <a:extLst>
              <a:ext uri="{FF2B5EF4-FFF2-40B4-BE49-F238E27FC236}">
                <a16:creationId xmlns:a16="http://schemas.microsoft.com/office/drawing/2014/main" id="{AD865FD3-1198-4DEC-9CE4-A71B7C84CD0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613833" y="4150522"/>
            <a:ext cx="3526768" cy="1983583"/>
          </a:xfrm>
          <a:solidFill>
            <a:schemeClr val="bg2"/>
          </a:solidFill>
        </p:spPr>
        <p:txBody>
          <a:bodyPr vert="horz" lIns="36000" tIns="1152000" rIns="36000" bIns="36000" rtlCol="0">
            <a:noAutofit/>
          </a:bodyPr>
          <a:lstStyle>
            <a:lvl1pPr algn="ctr">
              <a:defRPr lang="en-GB" sz="1333" dirty="0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Photo</a:t>
            </a:r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2FE0F192-365F-4B9B-9AE5-A8DCD077B27C}"/>
              </a:ext>
            </a:extLst>
          </p:cNvPr>
          <p:cNvSpPr/>
          <p:nvPr userDrawn="1"/>
        </p:nvSpPr>
        <p:spPr bwMode="gray">
          <a:xfrm>
            <a:off x="613833" y="1294229"/>
            <a:ext cx="3526368" cy="185340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dirty="0" err="1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FD20B6CE-6FB5-47BE-ACA3-1FADB18A5F9F}"/>
              </a:ext>
            </a:extLst>
          </p:cNvPr>
          <p:cNvSpPr/>
          <p:nvPr userDrawn="1"/>
        </p:nvSpPr>
        <p:spPr bwMode="gray">
          <a:xfrm>
            <a:off x="613833" y="3228948"/>
            <a:ext cx="3526368" cy="84582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dirty="0" err="1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AF0F476-FCB1-4FAD-A333-9C951E2B5D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613833" y="3223373"/>
            <a:ext cx="3526368" cy="282675"/>
          </a:xfrm>
          <a:noFill/>
        </p:spPr>
        <p:txBody>
          <a:bodyPr vert="horz" lIns="72000" tIns="36000" rIns="72000" bIns="36000" rtlCol="0" anchor="ctr">
            <a:noAutofit/>
          </a:bodyPr>
          <a:lstStyle>
            <a:lvl1pPr marL="0" marR="0" indent="0" algn="l" defTabSz="914354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de-DE" sz="1333" b="1" baseline="0" dirty="0">
                <a:solidFill>
                  <a:schemeClr val="bg1"/>
                </a:solidFill>
              </a:defRPr>
            </a:lvl1pPr>
            <a:lvl2pPr>
              <a:defRPr lang="de-DE" dirty="0"/>
            </a:lvl2pPr>
            <a:lvl3pPr>
              <a:defRPr lang="en-GB" dirty="0"/>
            </a:lvl3pPr>
          </a:lstStyle>
          <a:p>
            <a:r>
              <a:rPr lang="en-GB" dirty="0"/>
              <a:t>Name of partner</a:t>
            </a:r>
          </a:p>
        </p:txBody>
      </p:sp>
      <p:sp>
        <p:nvSpPr>
          <p:cNvPr id="19" name="Titel 1">
            <a:extLst>
              <a:ext uri="{FF2B5EF4-FFF2-40B4-BE49-F238E27FC236}">
                <a16:creationId xmlns:a16="http://schemas.microsoft.com/office/drawing/2014/main" id="{E5EE29FF-B139-4CD9-A32C-25A2CCBFB4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599757" y="320283"/>
            <a:ext cx="6452847" cy="720725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Project text slide</a:t>
            </a:r>
          </a:p>
        </p:txBody>
      </p:sp>
      <p:sp>
        <p:nvSpPr>
          <p:cNvPr id="14" name="Textplatzhalter 8">
            <a:extLst>
              <a:ext uri="{FF2B5EF4-FFF2-40B4-BE49-F238E27FC236}">
                <a16:creationId xmlns:a16="http://schemas.microsoft.com/office/drawing/2014/main" id="{40AE37FF-8E79-4DC2-894F-409F5F14244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613833" y="3532558"/>
            <a:ext cx="3526368" cy="525937"/>
          </a:xfrm>
          <a:noFill/>
        </p:spPr>
        <p:txBody>
          <a:bodyPr lIns="72000" anchor="t"/>
          <a:lstStyle>
            <a:lvl1pPr>
              <a:lnSpc>
                <a:spcPct val="100000"/>
              </a:lnSpc>
              <a:spcBef>
                <a:spcPts val="0"/>
              </a:spcBef>
              <a:defRPr sz="1067" b="0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MM/YYYY – MM/YYYY</a:t>
            </a:r>
            <a:br>
              <a:rPr lang="en-GB" dirty="0"/>
            </a:br>
            <a:r>
              <a:rPr lang="en-GB" dirty="0"/>
              <a:t>Volume: EUR 00 million</a:t>
            </a:r>
            <a:br>
              <a:rPr lang="en-GB" dirty="0"/>
            </a:br>
            <a:r>
              <a:rPr lang="en-GB" dirty="0"/>
              <a:t>Public contribution: EUR 000,000</a:t>
            </a:r>
          </a:p>
        </p:txBody>
      </p:sp>
      <p:sp>
        <p:nvSpPr>
          <p:cNvPr id="15" name="Textplatzhalter 8">
            <a:extLst>
              <a:ext uri="{FF2B5EF4-FFF2-40B4-BE49-F238E27FC236}">
                <a16:creationId xmlns:a16="http://schemas.microsoft.com/office/drawing/2014/main" id="{133FB7B2-F1B0-4BE4-A9A1-2AA5AD68EB7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13833" y="1295086"/>
            <a:ext cx="3526368" cy="362396"/>
          </a:xfrm>
          <a:noFill/>
        </p:spPr>
        <p:txBody>
          <a:bodyPr lIns="72000" tIns="36000" bIns="36000" anchor="ctr"/>
          <a:lstStyle>
            <a:lvl1pPr>
              <a:defRPr sz="1467" b="1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Name of country</a:t>
            </a:r>
          </a:p>
        </p:txBody>
      </p:sp>
      <p:sp>
        <p:nvSpPr>
          <p:cNvPr id="16" name="Textplatzhalter 8">
            <a:extLst>
              <a:ext uri="{FF2B5EF4-FFF2-40B4-BE49-F238E27FC236}">
                <a16:creationId xmlns:a16="http://schemas.microsoft.com/office/drawing/2014/main" id="{50874649-3395-4A9D-A057-03A867415BC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613833" y="1657477"/>
            <a:ext cx="3526368" cy="1490155"/>
          </a:xfrm>
          <a:noFill/>
        </p:spPr>
        <p:txBody>
          <a:bodyPr lIns="72000" tIns="0" bIns="36000" anchor="t"/>
          <a:lstStyle>
            <a:lvl1pPr marL="0" indent="0" algn="l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de-DE" sz="1333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GB" dirty="0"/>
              <a:t>Text containing the name of the country.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47B8F238-9E4D-4367-BF20-CAA4F4E82F2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 bwMode="gray">
          <a:xfrm>
            <a:off x="4414132" y="1361017"/>
            <a:ext cx="7623355" cy="47730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GB" noProof="0" dirty="0"/>
              <a:t>Click to add text</a:t>
            </a:r>
          </a:p>
          <a:p>
            <a:pPr lvl="1">
              <a:buClr>
                <a:schemeClr val="accent1"/>
              </a:buClr>
            </a:pPr>
            <a:r>
              <a:rPr lang="en-GB" noProof="0" dirty="0"/>
              <a:t>Second level</a:t>
            </a:r>
          </a:p>
          <a:p>
            <a:pPr lvl="2">
              <a:buClr>
                <a:schemeClr val="accent1"/>
              </a:buClr>
            </a:pPr>
            <a:r>
              <a:rPr lang="en-GB" noProof="0" dirty="0"/>
              <a:t>Third level</a:t>
            </a:r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7C48950-E750-4312-A454-A82F556734D7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r>
              <a:rPr lang="en-GB"/>
              <a:t>22 Jan. 2019</a:t>
            </a:r>
            <a:endParaRPr lang="en-GB" dirty="0"/>
          </a:p>
        </p:txBody>
      </p:sp>
      <p:sp>
        <p:nvSpPr>
          <p:cNvPr id="9" name="Fußzeilenplatzhalter 8">
            <a:extLst>
              <a:ext uri="{FF2B5EF4-FFF2-40B4-BE49-F238E27FC236}">
                <a16:creationId xmlns:a16="http://schemas.microsoft.com/office/drawing/2014/main" id="{16784B76-6A40-447C-A5C8-AA9E24FA6125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GB" dirty="0"/>
              <a:t>Titel of the presentation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BA7D98D1-5D4C-4CA4-ACFE-BE4E7462CAA8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r>
              <a:rPr lang="en-GB" dirty="0"/>
              <a:t>Page </a:t>
            </a:r>
            <a:fld id="{3A8B5DB7-81A8-4ED4-916B-6B23CD60368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3419188"/>
      </p:ext>
    </p:extLst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>
            <a:extLst>
              <a:ext uri="{FF2B5EF4-FFF2-40B4-BE49-F238E27FC236}">
                <a16:creationId xmlns:a16="http://schemas.microsoft.com/office/drawing/2014/main" id="{DF58C217-C4E2-448E-B6B5-E56CEFB6D358}"/>
              </a:ext>
            </a:extLst>
          </p:cNvPr>
          <p:cNvPicPr>
            <a:picLocks/>
          </p:cNvPicPr>
          <p:nvPr userDrawn="1"/>
        </p:nvPicPr>
        <p:blipFill rotWithShape="1">
          <a:blip/>
          <a:srcRect t="234" b="7466"/>
          <a:stretch/>
        </p:blipFill>
        <p:spPr bwMode="gray">
          <a:xfrm>
            <a:off x="164185" y="165100"/>
            <a:ext cx="11858487" cy="5968659"/>
          </a:xfrm>
          <a:prstGeom prst="rect">
            <a:avLst/>
          </a:prstGeom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1E3E3E95-0AFA-477F-B88E-9AEDC037418E}"/>
              </a:ext>
            </a:extLst>
          </p:cNvPr>
          <p:cNvSpPr>
            <a:spLocks/>
          </p:cNvSpPr>
          <p:nvPr userDrawn="1"/>
        </p:nvSpPr>
        <p:spPr bwMode="gray">
          <a:xfrm>
            <a:off x="164185" y="165100"/>
            <a:ext cx="11858487" cy="5968659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801"/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3B6C23A5-1B72-42F2-B92F-DC68B632F6B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599758" y="320283"/>
            <a:ext cx="11123323" cy="720725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Contact</a:t>
            </a:r>
          </a:p>
        </p:txBody>
      </p:sp>
      <p:sp>
        <p:nvSpPr>
          <p:cNvPr id="19" name="Textplatzhalter 16">
            <a:extLst>
              <a:ext uri="{FF2B5EF4-FFF2-40B4-BE49-F238E27FC236}">
                <a16:creationId xmlns:a16="http://schemas.microsoft.com/office/drawing/2014/main" id="{F0C65784-9410-409B-82EA-6584D4732CD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2853715" y="2760959"/>
            <a:ext cx="4492748" cy="1366715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1600"/>
            </a:lvl1pPr>
          </a:lstStyle>
          <a:p>
            <a:r>
              <a:rPr lang="en-GB" dirty="0"/>
              <a:t>givenname.familyname@giz.de </a:t>
            </a:r>
          </a:p>
          <a:p>
            <a:r>
              <a:rPr lang="en-GB" dirty="0"/>
              <a:t>T +49 (0) x xx </a:t>
            </a:r>
            <a:r>
              <a:rPr lang="en-GB" dirty="0" err="1"/>
              <a:t>xx</a:t>
            </a:r>
            <a:r>
              <a:rPr lang="en-GB" dirty="0"/>
              <a:t> </a:t>
            </a:r>
            <a:r>
              <a:rPr lang="en-GB" dirty="0" err="1"/>
              <a:t>xx</a:t>
            </a:r>
            <a:r>
              <a:rPr lang="en-GB" dirty="0"/>
              <a:t> </a:t>
            </a:r>
          </a:p>
          <a:p>
            <a:r>
              <a:rPr lang="en-GB" dirty="0"/>
              <a:t>F +49 (0) x xx </a:t>
            </a:r>
            <a:r>
              <a:rPr lang="en-GB" dirty="0" err="1"/>
              <a:t>xx</a:t>
            </a:r>
            <a:r>
              <a:rPr lang="en-GB" dirty="0"/>
              <a:t> </a:t>
            </a:r>
            <a:r>
              <a:rPr lang="en-GB" dirty="0" err="1"/>
              <a:t>xx</a:t>
            </a:r>
            <a:endParaRPr lang="en-GB" dirty="0"/>
          </a:p>
        </p:txBody>
      </p:sp>
      <p:sp>
        <p:nvSpPr>
          <p:cNvPr id="20" name="Textplatzhalter 29">
            <a:extLst>
              <a:ext uri="{FF2B5EF4-FFF2-40B4-BE49-F238E27FC236}">
                <a16:creationId xmlns:a16="http://schemas.microsoft.com/office/drawing/2014/main" id="{85761457-A63B-46F2-99C5-E217A1E0A70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 bwMode="gray">
          <a:xfrm>
            <a:off x="2853715" y="1857148"/>
            <a:ext cx="4492748" cy="235035"/>
          </a:xfrm>
        </p:spPr>
        <p:txBody>
          <a:bodyPr/>
          <a:lstStyle>
            <a:lvl1pPr>
              <a:defRPr sz="1600" b="1"/>
            </a:lvl1pPr>
          </a:lstStyle>
          <a:p>
            <a:r>
              <a:rPr lang="en-GB" dirty="0"/>
              <a:t>Given name Family name</a:t>
            </a:r>
          </a:p>
        </p:txBody>
      </p:sp>
      <p:sp>
        <p:nvSpPr>
          <p:cNvPr id="21" name="Textplatzhalter 30">
            <a:extLst>
              <a:ext uri="{FF2B5EF4-FFF2-40B4-BE49-F238E27FC236}">
                <a16:creationId xmlns:a16="http://schemas.microsoft.com/office/drawing/2014/main" id="{CB52D947-0416-4964-B28D-129580E4772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 bwMode="gray">
          <a:xfrm>
            <a:off x="2853715" y="2181304"/>
            <a:ext cx="4492748" cy="235035"/>
          </a:xfrm>
        </p:spPr>
        <p:txBody>
          <a:bodyPr/>
          <a:lstStyle>
            <a:lvl1pPr>
              <a:defRPr sz="1600"/>
            </a:lvl1pPr>
          </a:lstStyle>
          <a:p>
            <a:r>
              <a:rPr lang="en-GB" dirty="0"/>
              <a:t>Function, place</a:t>
            </a:r>
          </a:p>
        </p:txBody>
      </p:sp>
      <p:sp>
        <p:nvSpPr>
          <p:cNvPr id="35" name="Bildplatzhalter 6">
            <a:extLst>
              <a:ext uri="{FF2B5EF4-FFF2-40B4-BE49-F238E27FC236}">
                <a16:creationId xmlns:a16="http://schemas.microsoft.com/office/drawing/2014/main" id="{FC763A8F-9E6C-4EEB-90DC-0F65B80379CA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599759" y="1857148"/>
            <a:ext cx="1957439" cy="2270523"/>
          </a:xfrm>
          <a:solidFill>
            <a:schemeClr val="bg2"/>
          </a:solidFill>
        </p:spPr>
        <p:txBody>
          <a:bodyPr vert="horz" lIns="36000" tIns="1080000" rIns="36000" bIns="36000" rtlCol="0">
            <a:noAutofit/>
          </a:bodyPr>
          <a:lstStyle>
            <a:lvl1pPr algn="ctr">
              <a:defRPr lang="en-GB" sz="1333" dirty="0">
                <a:solidFill>
                  <a:schemeClr val="tx2"/>
                </a:solidFill>
              </a:defRPr>
            </a:lvl1pPr>
          </a:lstStyle>
          <a:p>
            <a:pPr lvl="0" algn="ctr"/>
            <a:r>
              <a:rPr lang="en-GB" dirty="0"/>
              <a:t>Photo</a:t>
            </a:r>
          </a:p>
        </p:txBody>
      </p:sp>
      <p:sp>
        <p:nvSpPr>
          <p:cNvPr id="37" name="TextBox 7">
            <a:extLst>
              <a:ext uri="{FF2B5EF4-FFF2-40B4-BE49-F238E27FC236}">
                <a16:creationId xmlns:a16="http://schemas.microsoft.com/office/drawing/2014/main" id="{A45E5920-77D2-4E1E-832E-8A215D8A1078}"/>
              </a:ext>
            </a:extLst>
          </p:cNvPr>
          <p:cNvSpPr txBox="1"/>
          <p:nvPr userDrawn="1"/>
        </p:nvSpPr>
        <p:spPr bwMode="gray">
          <a:xfrm>
            <a:off x="1046185" y="5403602"/>
            <a:ext cx="1058303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3200"/>
              </a:spcBef>
              <a:buClr>
                <a:srgbClr val="C00000"/>
              </a:buClr>
            </a:pPr>
            <a:r>
              <a:rPr lang="en-GB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www.giz.de</a:t>
            </a:r>
          </a:p>
        </p:txBody>
      </p:sp>
      <p:pic>
        <p:nvPicPr>
          <p:cNvPr id="38" name="Grafik 37" descr="Ein Bild, das Axt, Werkzeug enthält.&#10;&#10;Mit sehr hoher Zuverlässigkeit generierte Beschreibung">
            <a:extLst>
              <a:ext uri="{FF2B5EF4-FFF2-40B4-BE49-F238E27FC236}">
                <a16:creationId xmlns:a16="http://schemas.microsoft.com/office/drawing/2014/main" id="{195D3B85-8F61-41B8-939D-6F7806BB044E}"/>
              </a:ext>
            </a:extLst>
          </p:cNvPr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 bwMode="gray">
          <a:xfrm>
            <a:off x="3031312" y="5442594"/>
            <a:ext cx="387637" cy="315277"/>
          </a:xfrm>
          <a:prstGeom prst="rect">
            <a:avLst/>
          </a:prstGeom>
        </p:spPr>
      </p:pic>
      <p:pic>
        <p:nvPicPr>
          <p:cNvPr id="39" name="Grafik 38">
            <a:extLst>
              <a:ext uri="{FF2B5EF4-FFF2-40B4-BE49-F238E27FC236}">
                <a16:creationId xmlns:a16="http://schemas.microsoft.com/office/drawing/2014/main" id="{E3F751BB-E4FA-4732-80BD-F94670E22B0F}"/>
              </a:ext>
            </a:extLst>
          </p:cNvPr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 bwMode="gray">
          <a:xfrm>
            <a:off x="6614905" y="5408250"/>
            <a:ext cx="312688" cy="312685"/>
          </a:xfrm>
          <a:prstGeom prst="rect">
            <a:avLst/>
          </a:prstGeom>
        </p:spPr>
      </p:pic>
      <p:grpSp>
        <p:nvGrpSpPr>
          <p:cNvPr id="40" name="Gruppieren 39">
            <a:extLst>
              <a:ext uri="{FF2B5EF4-FFF2-40B4-BE49-F238E27FC236}">
                <a16:creationId xmlns:a16="http://schemas.microsoft.com/office/drawing/2014/main" id="{58EDDA33-F3A1-4081-87DD-3B5C06FD4DD3}"/>
              </a:ext>
            </a:extLst>
          </p:cNvPr>
          <p:cNvGrpSpPr/>
          <p:nvPr userDrawn="1"/>
        </p:nvGrpSpPr>
        <p:grpSpPr bwMode="gray">
          <a:xfrm>
            <a:off x="592659" y="5372336"/>
            <a:ext cx="350164" cy="396344"/>
            <a:chOff x="4933951" y="-41275"/>
            <a:chExt cx="2130425" cy="2411413"/>
          </a:xfrm>
        </p:grpSpPr>
        <p:sp>
          <p:nvSpPr>
            <p:cNvPr id="41" name="Freeform 6">
              <a:extLst>
                <a:ext uri="{FF2B5EF4-FFF2-40B4-BE49-F238E27FC236}">
                  <a16:creationId xmlns:a16="http://schemas.microsoft.com/office/drawing/2014/main" id="{29CE574A-E366-49FD-9460-14AADB765FE9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4945063" y="1435100"/>
              <a:ext cx="2114550" cy="935038"/>
            </a:xfrm>
            <a:custGeom>
              <a:avLst/>
              <a:gdLst>
                <a:gd name="T0" fmla="*/ 287 w 425"/>
                <a:gd name="T1" fmla="*/ 25 h 188"/>
                <a:gd name="T2" fmla="*/ 297 w 425"/>
                <a:gd name="T3" fmla="*/ 2 h 188"/>
                <a:gd name="T4" fmla="*/ 325 w 425"/>
                <a:gd name="T5" fmla="*/ 0 h 188"/>
                <a:gd name="T6" fmla="*/ 321 w 425"/>
                <a:gd name="T7" fmla="*/ 23 h 188"/>
                <a:gd name="T8" fmla="*/ 382 w 425"/>
                <a:gd name="T9" fmla="*/ 25 h 188"/>
                <a:gd name="T10" fmla="*/ 394 w 425"/>
                <a:gd name="T11" fmla="*/ 2 h 188"/>
                <a:gd name="T12" fmla="*/ 423 w 425"/>
                <a:gd name="T13" fmla="*/ 0 h 188"/>
                <a:gd name="T14" fmla="*/ 307 w 425"/>
                <a:gd name="T15" fmla="*/ 135 h 188"/>
                <a:gd name="T16" fmla="*/ 0 w 425"/>
                <a:gd name="T17" fmla="*/ 2 h 188"/>
                <a:gd name="T18" fmla="*/ 28 w 425"/>
                <a:gd name="T19" fmla="*/ 0 h 188"/>
                <a:gd name="T20" fmla="*/ 40 w 425"/>
                <a:gd name="T21" fmla="*/ 23 h 188"/>
                <a:gd name="T22" fmla="*/ 101 w 425"/>
                <a:gd name="T23" fmla="*/ 25 h 188"/>
                <a:gd name="T24" fmla="*/ 97 w 425"/>
                <a:gd name="T25" fmla="*/ 3 h 188"/>
                <a:gd name="T26" fmla="*/ 125 w 425"/>
                <a:gd name="T27" fmla="*/ 0 h 188"/>
                <a:gd name="T28" fmla="*/ 134 w 425"/>
                <a:gd name="T29" fmla="*/ 23 h 188"/>
                <a:gd name="T30" fmla="*/ 192 w 425"/>
                <a:gd name="T31" fmla="*/ 25 h 188"/>
                <a:gd name="T32" fmla="*/ 194 w 425"/>
                <a:gd name="T33" fmla="*/ 2 h 188"/>
                <a:gd name="T34" fmla="*/ 221 w 425"/>
                <a:gd name="T35" fmla="*/ 0 h 188"/>
                <a:gd name="T36" fmla="*/ 224 w 425"/>
                <a:gd name="T37" fmla="*/ 23 h 188"/>
                <a:gd name="T38" fmla="*/ 256 w 425"/>
                <a:gd name="T39" fmla="*/ 25 h 188"/>
                <a:gd name="T40" fmla="*/ 362 w 425"/>
                <a:gd name="T41" fmla="*/ 55 h 188"/>
                <a:gd name="T42" fmla="*/ 307 w 425"/>
                <a:gd name="T43" fmla="*/ 56 h 188"/>
                <a:gd name="T44" fmla="*/ 256 w 425"/>
                <a:gd name="T45" fmla="*/ 121 h 188"/>
                <a:gd name="T46" fmla="*/ 363 w 425"/>
                <a:gd name="T47" fmla="*/ 56 h 188"/>
                <a:gd name="T48" fmla="*/ 87 w 425"/>
                <a:gd name="T49" fmla="*/ 55 h 188"/>
                <a:gd name="T50" fmla="*/ 61 w 425"/>
                <a:gd name="T51" fmla="*/ 55 h 188"/>
                <a:gd name="T52" fmla="*/ 155 w 425"/>
                <a:gd name="T53" fmla="*/ 118 h 188"/>
                <a:gd name="T54" fmla="*/ 156 w 425"/>
                <a:gd name="T55" fmla="*/ 117 h 188"/>
                <a:gd name="T56" fmla="*/ 111 w 425"/>
                <a:gd name="T57" fmla="*/ 55 h 188"/>
                <a:gd name="T58" fmla="*/ 224 w 425"/>
                <a:gd name="T59" fmla="*/ 81 h 188"/>
                <a:gd name="T60" fmla="*/ 224 w 425"/>
                <a:gd name="T61" fmla="*/ 108 h 188"/>
                <a:gd name="T62" fmla="*/ 273 w 425"/>
                <a:gd name="T63" fmla="*/ 56 h 188"/>
                <a:gd name="T64" fmla="*/ 225 w 425"/>
                <a:gd name="T65" fmla="*/ 55 h 188"/>
                <a:gd name="T66" fmla="*/ 224 w 425"/>
                <a:gd name="T67" fmla="*/ 81 h 188"/>
                <a:gd name="T68" fmla="*/ 194 w 425"/>
                <a:gd name="T69" fmla="*/ 56 h 188"/>
                <a:gd name="T70" fmla="*/ 148 w 425"/>
                <a:gd name="T71" fmla="*/ 55 h 188"/>
                <a:gd name="T72" fmla="*/ 192 w 425"/>
                <a:gd name="T73" fmla="*/ 109 h 188"/>
                <a:gd name="T74" fmla="*/ 194 w 425"/>
                <a:gd name="T75" fmla="*/ 10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5" h="188">
                  <a:moveTo>
                    <a:pt x="256" y="25"/>
                  </a:moveTo>
                  <a:cubicBezTo>
                    <a:pt x="267" y="25"/>
                    <a:pt x="277" y="25"/>
                    <a:pt x="287" y="25"/>
                  </a:cubicBezTo>
                  <a:cubicBezTo>
                    <a:pt x="288" y="25"/>
                    <a:pt x="290" y="24"/>
                    <a:pt x="290" y="23"/>
                  </a:cubicBezTo>
                  <a:cubicBezTo>
                    <a:pt x="292" y="16"/>
                    <a:pt x="294" y="9"/>
                    <a:pt x="297" y="2"/>
                  </a:cubicBezTo>
                  <a:cubicBezTo>
                    <a:pt x="297" y="2"/>
                    <a:pt x="298" y="0"/>
                    <a:pt x="299" y="0"/>
                  </a:cubicBezTo>
                  <a:cubicBezTo>
                    <a:pt x="308" y="0"/>
                    <a:pt x="316" y="0"/>
                    <a:pt x="325" y="0"/>
                  </a:cubicBezTo>
                  <a:cubicBezTo>
                    <a:pt x="326" y="0"/>
                    <a:pt x="327" y="2"/>
                    <a:pt x="326" y="2"/>
                  </a:cubicBezTo>
                  <a:cubicBezTo>
                    <a:pt x="325" y="9"/>
                    <a:pt x="323" y="16"/>
                    <a:pt x="321" y="23"/>
                  </a:cubicBezTo>
                  <a:cubicBezTo>
                    <a:pt x="321" y="23"/>
                    <a:pt x="322" y="25"/>
                    <a:pt x="322" y="25"/>
                  </a:cubicBezTo>
                  <a:cubicBezTo>
                    <a:pt x="342" y="25"/>
                    <a:pt x="362" y="25"/>
                    <a:pt x="382" y="25"/>
                  </a:cubicBezTo>
                  <a:cubicBezTo>
                    <a:pt x="383" y="25"/>
                    <a:pt x="384" y="24"/>
                    <a:pt x="384" y="23"/>
                  </a:cubicBezTo>
                  <a:cubicBezTo>
                    <a:pt x="388" y="16"/>
                    <a:pt x="391" y="9"/>
                    <a:pt x="394" y="2"/>
                  </a:cubicBezTo>
                  <a:cubicBezTo>
                    <a:pt x="394" y="1"/>
                    <a:pt x="395" y="0"/>
                    <a:pt x="396" y="0"/>
                  </a:cubicBezTo>
                  <a:cubicBezTo>
                    <a:pt x="405" y="0"/>
                    <a:pt x="414" y="0"/>
                    <a:pt x="423" y="0"/>
                  </a:cubicBezTo>
                  <a:cubicBezTo>
                    <a:pt x="424" y="0"/>
                    <a:pt x="425" y="2"/>
                    <a:pt x="425" y="3"/>
                  </a:cubicBezTo>
                  <a:cubicBezTo>
                    <a:pt x="405" y="64"/>
                    <a:pt x="365" y="108"/>
                    <a:pt x="307" y="135"/>
                  </a:cubicBezTo>
                  <a:cubicBezTo>
                    <a:pt x="195" y="188"/>
                    <a:pt x="60" y="139"/>
                    <a:pt x="10" y="28"/>
                  </a:cubicBezTo>
                  <a:cubicBezTo>
                    <a:pt x="6" y="20"/>
                    <a:pt x="3" y="11"/>
                    <a:pt x="0" y="2"/>
                  </a:cubicBezTo>
                  <a:cubicBezTo>
                    <a:pt x="0" y="2"/>
                    <a:pt x="1" y="0"/>
                    <a:pt x="1" y="0"/>
                  </a:cubicBezTo>
                  <a:cubicBezTo>
                    <a:pt x="10" y="0"/>
                    <a:pt x="19" y="0"/>
                    <a:pt x="28" y="0"/>
                  </a:cubicBezTo>
                  <a:cubicBezTo>
                    <a:pt x="29" y="0"/>
                    <a:pt x="30" y="1"/>
                    <a:pt x="31" y="2"/>
                  </a:cubicBezTo>
                  <a:cubicBezTo>
                    <a:pt x="34" y="9"/>
                    <a:pt x="37" y="16"/>
                    <a:pt x="40" y="23"/>
                  </a:cubicBezTo>
                  <a:cubicBezTo>
                    <a:pt x="41" y="24"/>
                    <a:pt x="42" y="25"/>
                    <a:pt x="43" y="25"/>
                  </a:cubicBezTo>
                  <a:cubicBezTo>
                    <a:pt x="62" y="25"/>
                    <a:pt x="81" y="25"/>
                    <a:pt x="101" y="25"/>
                  </a:cubicBezTo>
                  <a:cubicBezTo>
                    <a:pt x="101" y="25"/>
                    <a:pt x="102" y="23"/>
                    <a:pt x="102" y="23"/>
                  </a:cubicBezTo>
                  <a:cubicBezTo>
                    <a:pt x="101" y="16"/>
                    <a:pt x="99" y="9"/>
                    <a:pt x="97" y="3"/>
                  </a:cubicBezTo>
                  <a:cubicBezTo>
                    <a:pt x="97" y="2"/>
                    <a:pt x="98" y="0"/>
                    <a:pt x="99" y="0"/>
                  </a:cubicBezTo>
                  <a:cubicBezTo>
                    <a:pt x="108" y="0"/>
                    <a:pt x="116" y="0"/>
                    <a:pt x="125" y="0"/>
                  </a:cubicBezTo>
                  <a:cubicBezTo>
                    <a:pt x="126" y="0"/>
                    <a:pt x="127" y="1"/>
                    <a:pt x="127" y="2"/>
                  </a:cubicBezTo>
                  <a:cubicBezTo>
                    <a:pt x="130" y="9"/>
                    <a:pt x="131" y="16"/>
                    <a:pt x="134" y="23"/>
                  </a:cubicBezTo>
                  <a:cubicBezTo>
                    <a:pt x="134" y="24"/>
                    <a:pt x="135" y="25"/>
                    <a:pt x="136" y="25"/>
                  </a:cubicBezTo>
                  <a:cubicBezTo>
                    <a:pt x="155" y="25"/>
                    <a:pt x="173" y="25"/>
                    <a:pt x="192" y="25"/>
                  </a:cubicBezTo>
                  <a:cubicBezTo>
                    <a:pt x="193" y="25"/>
                    <a:pt x="194" y="24"/>
                    <a:pt x="194" y="23"/>
                  </a:cubicBezTo>
                  <a:cubicBezTo>
                    <a:pt x="194" y="16"/>
                    <a:pt x="194" y="9"/>
                    <a:pt x="194" y="2"/>
                  </a:cubicBezTo>
                  <a:cubicBezTo>
                    <a:pt x="194" y="2"/>
                    <a:pt x="195" y="0"/>
                    <a:pt x="196" y="0"/>
                  </a:cubicBezTo>
                  <a:cubicBezTo>
                    <a:pt x="205" y="0"/>
                    <a:pt x="213" y="0"/>
                    <a:pt x="221" y="0"/>
                  </a:cubicBezTo>
                  <a:cubicBezTo>
                    <a:pt x="222" y="0"/>
                    <a:pt x="223" y="2"/>
                    <a:pt x="223" y="3"/>
                  </a:cubicBezTo>
                  <a:cubicBezTo>
                    <a:pt x="224" y="9"/>
                    <a:pt x="223" y="16"/>
                    <a:pt x="224" y="23"/>
                  </a:cubicBezTo>
                  <a:cubicBezTo>
                    <a:pt x="224" y="23"/>
                    <a:pt x="225" y="25"/>
                    <a:pt x="226" y="25"/>
                  </a:cubicBezTo>
                  <a:cubicBezTo>
                    <a:pt x="236" y="25"/>
                    <a:pt x="246" y="25"/>
                    <a:pt x="256" y="25"/>
                  </a:cubicBezTo>
                  <a:close/>
                  <a:moveTo>
                    <a:pt x="364" y="55"/>
                  </a:moveTo>
                  <a:cubicBezTo>
                    <a:pt x="363" y="55"/>
                    <a:pt x="363" y="55"/>
                    <a:pt x="362" y="55"/>
                  </a:cubicBezTo>
                  <a:cubicBezTo>
                    <a:pt x="345" y="55"/>
                    <a:pt x="328" y="54"/>
                    <a:pt x="311" y="55"/>
                  </a:cubicBezTo>
                  <a:cubicBezTo>
                    <a:pt x="310" y="55"/>
                    <a:pt x="308" y="56"/>
                    <a:pt x="307" y="56"/>
                  </a:cubicBezTo>
                  <a:cubicBezTo>
                    <a:pt x="295" y="81"/>
                    <a:pt x="279" y="103"/>
                    <a:pt x="257" y="120"/>
                  </a:cubicBezTo>
                  <a:cubicBezTo>
                    <a:pt x="257" y="121"/>
                    <a:pt x="257" y="121"/>
                    <a:pt x="256" y="121"/>
                  </a:cubicBezTo>
                  <a:cubicBezTo>
                    <a:pt x="257" y="122"/>
                    <a:pt x="257" y="122"/>
                    <a:pt x="258" y="122"/>
                  </a:cubicBezTo>
                  <a:cubicBezTo>
                    <a:pt x="300" y="111"/>
                    <a:pt x="335" y="90"/>
                    <a:pt x="363" y="56"/>
                  </a:cubicBezTo>
                  <a:cubicBezTo>
                    <a:pt x="363" y="56"/>
                    <a:pt x="364" y="55"/>
                    <a:pt x="364" y="55"/>
                  </a:cubicBezTo>
                  <a:close/>
                  <a:moveTo>
                    <a:pt x="87" y="55"/>
                  </a:moveTo>
                  <a:cubicBezTo>
                    <a:pt x="79" y="55"/>
                    <a:pt x="71" y="54"/>
                    <a:pt x="62" y="55"/>
                  </a:cubicBezTo>
                  <a:cubicBezTo>
                    <a:pt x="62" y="55"/>
                    <a:pt x="61" y="55"/>
                    <a:pt x="61" y="55"/>
                  </a:cubicBezTo>
                  <a:cubicBezTo>
                    <a:pt x="61" y="55"/>
                    <a:pt x="61" y="56"/>
                    <a:pt x="62" y="56"/>
                  </a:cubicBezTo>
                  <a:cubicBezTo>
                    <a:pt x="86" y="86"/>
                    <a:pt x="118" y="107"/>
                    <a:pt x="155" y="118"/>
                  </a:cubicBezTo>
                  <a:cubicBezTo>
                    <a:pt x="156" y="118"/>
                    <a:pt x="156" y="118"/>
                    <a:pt x="156" y="118"/>
                  </a:cubicBezTo>
                  <a:cubicBezTo>
                    <a:pt x="156" y="118"/>
                    <a:pt x="156" y="118"/>
                    <a:pt x="156" y="117"/>
                  </a:cubicBezTo>
                  <a:cubicBezTo>
                    <a:pt x="137" y="100"/>
                    <a:pt x="124" y="79"/>
                    <a:pt x="114" y="56"/>
                  </a:cubicBezTo>
                  <a:cubicBezTo>
                    <a:pt x="114" y="55"/>
                    <a:pt x="112" y="55"/>
                    <a:pt x="111" y="55"/>
                  </a:cubicBezTo>
                  <a:cubicBezTo>
                    <a:pt x="103" y="54"/>
                    <a:pt x="95" y="55"/>
                    <a:pt x="87" y="55"/>
                  </a:cubicBezTo>
                  <a:close/>
                  <a:moveTo>
                    <a:pt x="224" y="81"/>
                  </a:moveTo>
                  <a:cubicBezTo>
                    <a:pt x="224" y="89"/>
                    <a:pt x="224" y="98"/>
                    <a:pt x="224" y="106"/>
                  </a:cubicBezTo>
                  <a:cubicBezTo>
                    <a:pt x="224" y="107"/>
                    <a:pt x="224" y="107"/>
                    <a:pt x="224" y="108"/>
                  </a:cubicBezTo>
                  <a:cubicBezTo>
                    <a:pt x="224" y="108"/>
                    <a:pt x="225" y="107"/>
                    <a:pt x="226" y="107"/>
                  </a:cubicBezTo>
                  <a:cubicBezTo>
                    <a:pt x="246" y="94"/>
                    <a:pt x="261" y="76"/>
                    <a:pt x="273" y="56"/>
                  </a:cubicBezTo>
                  <a:cubicBezTo>
                    <a:pt x="274" y="56"/>
                    <a:pt x="273" y="55"/>
                    <a:pt x="272" y="55"/>
                  </a:cubicBezTo>
                  <a:cubicBezTo>
                    <a:pt x="257" y="54"/>
                    <a:pt x="241" y="54"/>
                    <a:pt x="225" y="55"/>
                  </a:cubicBezTo>
                  <a:cubicBezTo>
                    <a:pt x="225" y="55"/>
                    <a:pt x="224" y="56"/>
                    <a:pt x="224" y="56"/>
                  </a:cubicBezTo>
                  <a:cubicBezTo>
                    <a:pt x="224" y="65"/>
                    <a:pt x="224" y="73"/>
                    <a:pt x="224" y="81"/>
                  </a:cubicBezTo>
                  <a:close/>
                  <a:moveTo>
                    <a:pt x="194" y="82"/>
                  </a:moveTo>
                  <a:cubicBezTo>
                    <a:pt x="194" y="73"/>
                    <a:pt x="194" y="65"/>
                    <a:pt x="194" y="56"/>
                  </a:cubicBezTo>
                  <a:cubicBezTo>
                    <a:pt x="194" y="56"/>
                    <a:pt x="193" y="55"/>
                    <a:pt x="192" y="55"/>
                  </a:cubicBezTo>
                  <a:cubicBezTo>
                    <a:pt x="178" y="54"/>
                    <a:pt x="163" y="54"/>
                    <a:pt x="148" y="55"/>
                  </a:cubicBezTo>
                  <a:cubicBezTo>
                    <a:pt x="148" y="55"/>
                    <a:pt x="147" y="56"/>
                    <a:pt x="147" y="56"/>
                  </a:cubicBezTo>
                  <a:cubicBezTo>
                    <a:pt x="158" y="77"/>
                    <a:pt x="172" y="95"/>
                    <a:pt x="192" y="109"/>
                  </a:cubicBezTo>
                  <a:cubicBezTo>
                    <a:pt x="193" y="109"/>
                    <a:pt x="193" y="109"/>
                    <a:pt x="194" y="109"/>
                  </a:cubicBezTo>
                  <a:cubicBezTo>
                    <a:pt x="194" y="109"/>
                    <a:pt x="194" y="108"/>
                    <a:pt x="194" y="108"/>
                  </a:cubicBezTo>
                  <a:cubicBezTo>
                    <a:pt x="194" y="99"/>
                    <a:pt x="194" y="91"/>
                    <a:pt x="194" y="8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1"/>
            </a:p>
          </p:txBody>
        </p:sp>
        <p:sp>
          <p:nvSpPr>
            <p:cNvPr id="42" name="Freeform 7">
              <a:extLst>
                <a:ext uri="{FF2B5EF4-FFF2-40B4-BE49-F238E27FC236}">
                  <a16:creationId xmlns:a16="http://schemas.microsoft.com/office/drawing/2014/main" id="{38A2A830-AF34-4C5B-87EB-D628018EE322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4945063" y="-41275"/>
              <a:ext cx="2108200" cy="860425"/>
            </a:xfrm>
            <a:custGeom>
              <a:avLst/>
              <a:gdLst>
                <a:gd name="T0" fmla="*/ 45 w 424"/>
                <a:gd name="T1" fmla="*/ 148 h 173"/>
                <a:gd name="T2" fmla="*/ 32 w 424"/>
                <a:gd name="T3" fmla="*/ 170 h 173"/>
                <a:gd name="T4" fmla="*/ 3 w 424"/>
                <a:gd name="T5" fmla="*/ 173 h 173"/>
                <a:gd name="T6" fmla="*/ 155 w 424"/>
                <a:gd name="T7" fmla="*/ 28 h 173"/>
                <a:gd name="T8" fmla="*/ 424 w 424"/>
                <a:gd name="T9" fmla="*/ 171 h 173"/>
                <a:gd name="T10" fmla="*/ 395 w 424"/>
                <a:gd name="T11" fmla="*/ 173 h 173"/>
                <a:gd name="T12" fmla="*/ 382 w 424"/>
                <a:gd name="T13" fmla="*/ 149 h 173"/>
                <a:gd name="T14" fmla="*/ 321 w 424"/>
                <a:gd name="T15" fmla="*/ 148 h 173"/>
                <a:gd name="T16" fmla="*/ 325 w 424"/>
                <a:gd name="T17" fmla="*/ 171 h 173"/>
                <a:gd name="T18" fmla="*/ 297 w 424"/>
                <a:gd name="T19" fmla="*/ 173 h 173"/>
                <a:gd name="T20" fmla="*/ 287 w 424"/>
                <a:gd name="T21" fmla="*/ 149 h 173"/>
                <a:gd name="T22" fmla="*/ 225 w 424"/>
                <a:gd name="T23" fmla="*/ 148 h 173"/>
                <a:gd name="T24" fmla="*/ 223 w 424"/>
                <a:gd name="T25" fmla="*/ 170 h 173"/>
                <a:gd name="T26" fmla="*/ 196 w 424"/>
                <a:gd name="T27" fmla="*/ 173 h 173"/>
                <a:gd name="T28" fmla="*/ 194 w 424"/>
                <a:gd name="T29" fmla="*/ 150 h 173"/>
                <a:gd name="T30" fmla="*/ 137 w 424"/>
                <a:gd name="T31" fmla="*/ 148 h 173"/>
                <a:gd name="T32" fmla="*/ 128 w 424"/>
                <a:gd name="T33" fmla="*/ 171 h 173"/>
                <a:gd name="T34" fmla="*/ 99 w 424"/>
                <a:gd name="T35" fmla="*/ 173 h 173"/>
                <a:gd name="T36" fmla="*/ 103 w 424"/>
                <a:gd name="T37" fmla="*/ 150 h 173"/>
                <a:gd name="T38" fmla="*/ 73 w 424"/>
                <a:gd name="T39" fmla="*/ 148 h 173"/>
                <a:gd name="T40" fmla="*/ 359 w 424"/>
                <a:gd name="T41" fmla="*/ 118 h 173"/>
                <a:gd name="T42" fmla="*/ 360 w 424"/>
                <a:gd name="T43" fmla="*/ 116 h 173"/>
                <a:gd name="T44" fmla="*/ 258 w 424"/>
                <a:gd name="T45" fmla="*/ 56 h 173"/>
                <a:gd name="T46" fmla="*/ 305 w 424"/>
                <a:gd name="T47" fmla="*/ 116 h 173"/>
                <a:gd name="T48" fmla="*/ 333 w 424"/>
                <a:gd name="T49" fmla="*/ 118 h 173"/>
                <a:gd name="T50" fmla="*/ 113 w 424"/>
                <a:gd name="T51" fmla="*/ 118 h 173"/>
                <a:gd name="T52" fmla="*/ 157 w 424"/>
                <a:gd name="T53" fmla="*/ 59 h 173"/>
                <a:gd name="T54" fmla="*/ 157 w 424"/>
                <a:gd name="T55" fmla="*/ 58 h 173"/>
                <a:gd name="T56" fmla="*/ 64 w 424"/>
                <a:gd name="T57" fmla="*/ 118 h 173"/>
                <a:gd name="T58" fmla="*/ 90 w 424"/>
                <a:gd name="T59" fmla="*/ 118 h 173"/>
                <a:gd name="T60" fmla="*/ 269 w 424"/>
                <a:gd name="T61" fmla="*/ 118 h 173"/>
                <a:gd name="T62" fmla="*/ 225 w 424"/>
                <a:gd name="T63" fmla="*/ 68 h 173"/>
                <a:gd name="T64" fmla="*/ 224 w 424"/>
                <a:gd name="T65" fmla="*/ 69 h 173"/>
                <a:gd name="T66" fmla="*/ 225 w 424"/>
                <a:gd name="T67" fmla="*/ 118 h 173"/>
                <a:gd name="T68" fmla="*/ 194 w 424"/>
                <a:gd name="T69" fmla="*/ 93 h 173"/>
                <a:gd name="T70" fmla="*/ 194 w 424"/>
                <a:gd name="T71" fmla="*/ 68 h 173"/>
                <a:gd name="T72" fmla="*/ 150 w 424"/>
                <a:gd name="T73" fmla="*/ 116 h 173"/>
                <a:gd name="T74" fmla="*/ 192 w 424"/>
                <a:gd name="T75" fmla="*/ 118 h 173"/>
                <a:gd name="T76" fmla="*/ 194 w 424"/>
                <a:gd name="T77" fmla="*/ 9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4" h="173">
                  <a:moveTo>
                    <a:pt x="73" y="148"/>
                  </a:moveTo>
                  <a:cubicBezTo>
                    <a:pt x="64" y="148"/>
                    <a:pt x="55" y="148"/>
                    <a:pt x="45" y="148"/>
                  </a:cubicBezTo>
                  <a:cubicBezTo>
                    <a:pt x="44" y="148"/>
                    <a:pt x="43" y="149"/>
                    <a:pt x="42" y="149"/>
                  </a:cubicBezTo>
                  <a:cubicBezTo>
                    <a:pt x="39" y="156"/>
                    <a:pt x="36" y="164"/>
                    <a:pt x="32" y="170"/>
                  </a:cubicBezTo>
                  <a:cubicBezTo>
                    <a:pt x="32" y="171"/>
                    <a:pt x="30" y="173"/>
                    <a:pt x="29" y="173"/>
                  </a:cubicBezTo>
                  <a:cubicBezTo>
                    <a:pt x="21" y="173"/>
                    <a:pt x="12" y="173"/>
                    <a:pt x="3" y="173"/>
                  </a:cubicBezTo>
                  <a:cubicBezTo>
                    <a:pt x="1" y="173"/>
                    <a:pt x="0" y="172"/>
                    <a:pt x="1" y="170"/>
                  </a:cubicBezTo>
                  <a:cubicBezTo>
                    <a:pt x="28" y="96"/>
                    <a:pt x="80" y="48"/>
                    <a:pt x="155" y="28"/>
                  </a:cubicBezTo>
                  <a:cubicBezTo>
                    <a:pt x="258" y="0"/>
                    <a:pt x="366" y="50"/>
                    <a:pt x="413" y="144"/>
                  </a:cubicBezTo>
                  <a:cubicBezTo>
                    <a:pt x="417" y="153"/>
                    <a:pt x="420" y="162"/>
                    <a:pt x="424" y="171"/>
                  </a:cubicBezTo>
                  <a:cubicBezTo>
                    <a:pt x="424" y="171"/>
                    <a:pt x="423" y="173"/>
                    <a:pt x="422" y="173"/>
                  </a:cubicBezTo>
                  <a:cubicBezTo>
                    <a:pt x="413" y="173"/>
                    <a:pt x="404" y="173"/>
                    <a:pt x="395" y="173"/>
                  </a:cubicBezTo>
                  <a:cubicBezTo>
                    <a:pt x="394" y="173"/>
                    <a:pt x="393" y="172"/>
                    <a:pt x="392" y="171"/>
                  </a:cubicBezTo>
                  <a:cubicBezTo>
                    <a:pt x="389" y="164"/>
                    <a:pt x="386" y="156"/>
                    <a:pt x="382" y="149"/>
                  </a:cubicBezTo>
                  <a:cubicBezTo>
                    <a:pt x="382" y="148"/>
                    <a:pt x="381" y="148"/>
                    <a:pt x="380" y="148"/>
                  </a:cubicBezTo>
                  <a:cubicBezTo>
                    <a:pt x="360" y="148"/>
                    <a:pt x="340" y="148"/>
                    <a:pt x="321" y="148"/>
                  </a:cubicBezTo>
                  <a:cubicBezTo>
                    <a:pt x="320" y="148"/>
                    <a:pt x="319" y="149"/>
                    <a:pt x="319" y="150"/>
                  </a:cubicBezTo>
                  <a:cubicBezTo>
                    <a:pt x="321" y="157"/>
                    <a:pt x="323" y="164"/>
                    <a:pt x="325" y="171"/>
                  </a:cubicBezTo>
                  <a:cubicBezTo>
                    <a:pt x="325" y="171"/>
                    <a:pt x="325" y="173"/>
                    <a:pt x="324" y="173"/>
                  </a:cubicBezTo>
                  <a:cubicBezTo>
                    <a:pt x="315" y="173"/>
                    <a:pt x="306" y="173"/>
                    <a:pt x="297" y="173"/>
                  </a:cubicBezTo>
                  <a:cubicBezTo>
                    <a:pt x="296" y="173"/>
                    <a:pt x="295" y="172"/>
                    <a:pt x="295" y="171"/>
                  </a:cubicBezTo>
                  <a:cubicBezTo>
                    <a:pt x="292" y="164"/>
                    <a:pt x="290" y="156"/>
                    <a:pt x="287" y="149"/>
                  </a:cubicBezTo>
                  <a:cubicBezTo>
                    <a:pt x="287" y="148"/>
                    <a:pt x="286" y="148"/>
                    <a:pt x="285" y="148"/>
                  </a:cubicBezTo>
                  <a:cubicBezTo>
                    <a:pt x="265" y="148"/>
                    <a:pt x="245" y="148"/>
                    <a:pt x="225" y="148"/>
                  </a:cubicBezTo>
                  <a:cubicBezTo>
                    <a:pt x="225" y="148"/>
                    <a:pt x="224" y="149"/>
                    <a:pt x="224" y="150"/>
                  </a:cubicBezTo>
                  <a:cubicBezTo>
                    <a:pt x="223" y="156"/>
                    <a:pt x="224" y="163"/>
                    <a:pt x="223" y="170"/>
                  </a:cubicBezTo>
                  <a:cubicBezTo>
                    <a:pt x="223" y="171"/>
                    <a:pt x="222" y="173"/>
                    <a:pt x="221" y="173"/>
                  </a:cubicBezTo>
                  <a:cubicBezTo>
                    <a:pt x="213" y="173"/>
                    <a:pt x="205" y="173"/>
                    <a:pt x="196" y="173"/>
                  </a:cubicBezTo>
                  <a:cubicBezTo>
                    <a:pt x="195" y="173"/>
                    <a:pt x="194" y="171"/>
                    <a:pt x="194" y="170"/>
                  </a:cubicBezTo>
                  <a:cubicBezTo>
                    <a:pt x="194" y="164"/>
                    <a:pt x="194" y="157"/>
                    <a:pt x="194" y="150"/>
                  </a:cubicBezTo>
                  <a:cubicBezTo>
                    <a:pt x="194" y="149"/>
                    <a:pt x="193" y="148"/>
                    <a:pt x="192" y="148"/>
                  </a:cubicBezTo>
                  <a:cubicBezTo>
                    <a:pt x="174" y="148"/>
                    <a:pt x="156" y="148"/>
                    <a:pt x="137" y="148"/>
                  </a:cubicBezTo>
                  <a:cubicBezTo>
                    <a:pt x="137" y="148"/>
                    <a:pt x="135" y="149"/>
                    <a:pt x="135" y="149"/>
                  </a:cubicBezTo>
                  <a:cubicBezTo>
                    <a:pt x="133" y="156"/>
                    <a:pt x="131" y="164"/>
                    <a:pt x="128" y="171"/>
                  </a:cubicBezTo>
                  <a:cubicBezTo>
                    <a:pt x="128" y="172"/>
                    <a:pt x="127" y="173"/>
                    <a:pt x="126" y="173"/>
                  </a:cubicBezTo>
                  <a:cubicBezTo>
                    <a:pt x="117" y="173"/>
                    <a:pt x="108" y="173"/>
                    <a:pt x="99" y="173"/>
                  </a:cubicBezTo>
                  <a:cubicBezTo>
                    <a:pt x="99" y="173"/>
                    <a:pt x="98" y="171"/>
                    <a:pt x="98" y="171"/>
                  </a:cubicBezTo>
                  <a:cubicBezTo>
                    <a:pt x="100" y="164"/>
                    <a:pt x="101" y="157"/>
                    <a:pt x="103" y="150"/>
                  </a:cubicBezTo>
                  <a:cubicBezTo>
                    <a:pt x="103" y="149"/>
                    <a:pt x="102" y="148"/>
                    <a:pt x="102" y="148"/>
                  </a:cubicBezTo>
                  <a:cubicBezTo>
                    <a:pt x="92" y="148"/>
                    <a:pt x="83" y="148"/>
                    <a:pt x="73" y="148"/>
                  </a:cubicBezTo>
                  <a:close/>
                  <a:moveTo>
                    <a:pt x="333" y="118"/>
                  </a:moveTo>
                  <a:cubicBezTo>
                    <a:pt x="342" y="118"/>
                    <a:pt x="350" y="118"/>
                    <a:pt x="359" y="118"/>
                  </a:cubicBezTo>
                  <a:cubicBezTo>
                    <a:pt x="359" y="118"/>
                    <a:pt x="360" y="118"/>
                    <a:pt x="360" y="118"/>
                  </a:cubicBezTo>
                  <a:cubicBezTo>
                    <a:pt x="360" y="117"/>
                    <a:pt x="360" y="117"/>
                    <a:pt x="360" y="116"/>
                  </a:cubicBezTo>
                  <a:cubicBezTo>
                    <a:pt x="332" y="86"/>
                    <a:pt x="299" y="66"/>
                    <a:pt x="259" y="56"/>
                  </a:cubicBezTo>
                  <a:cubicBezTo>
                    <a:pt x="259" y="56"/>
                    <a:pt x="258" y="56"/>
                    <a:pt x="258" y="56"/>
                  </a:cubicBezTo>
                  <a:cubicBezTo>
                    <a:pt x="258" y="56"/>
                    <a:pt x="258" y="57"/>
                    <a:pt x="259" y="57"/>
                  </a:cubicBezTo>
                  <a:cubicBezTo>
                    <a:pt x="278" y="74"/>
                    <a:pt x="293" y="94"/>
                    <a:pt x="305" y="116"/>
                  </a:cubicBezTo>
                  <a:cubicBezTo>
                    <a:pt x="305" y="117"/>
                    <a:pt x="307" y="118"/>
                    <a:pt x="308" y="118"/>
                  </a:cubicBezTo>
                  <a:cubicBezTo>
                    <a:pt x="316" y="118"/>
                    <a:pt x="325" y="118"/>
                    <a:pt x="333" y="118"/>
                  </a:cubicBezTo>
                  <a:close/>
                  <a:moveTo>
                    <a:pt x="90" y="118"/>
                  </a:moveTo>
                  <a:cubicBezTo>
                    <a:pt x="98" y="118"/>
                    <a:pt x="106" y="118"/>
                    <a:pt x="113" y="118"/>
                  </a:cubicBezTo>
                  <a:cubicBezTo>
                    <a:pt x="114" y="118"/>
                    <a:pt x="116" y="117"/>
                    <a:pt x="116" y="116"/>
                  </a:cubicBezTo>
                  <a:cubicBezTo>
                    <a:pt x="127" y="95"/>
                    <a:pt x="140" y="76"/>
                    <a:pt x="157" y="59"/>
                  </a:cubicBezTo>
                  <a:cubicBezTo>
                    <a:pt x="158" y="59"/>
                    <a:pt x="158" y="58"/>
                    <a:pt x="158" y="58"/>
                  </a:cubicBezTo>
                  <a:cubicBezTo>
                    <a:pt x="158" y="58"/>
                    <a:pt x="157" y="58"/>
                    <a:pt x="157" y="58"/>
                  </a:cubicBezTo>
                  <a:cubicBezTo>
                    <a:pt x="121" y="69"/>
                    <a:pt x="90" y="88"/>
                    <a:pt x="65" y="116"/>
                  </a:cubicBezTo>
                  <a:cubicBezTo>
                    <a:pt x="65" y="117"/>
                    <a:pt x="65" y="117"/>
                    <a:pt x="64" y="118"/>
                  </a:cubicBezTo>
                  <a:cubicBezTo>
                    <a:pt x="65" y="118"/>
                    <a:pt x="65" y="118"/>
                    <a:pt x="66" y="118"/>
                  </a:cubicBezTo>
                  <a:cubicBezTo>
                    <a:pt x="74" y="118"/>
                    <a:pt x="82" y="118"/>
                    <a:pt x="90" y="118"/>
                  </a:cubicBezTo>
                  <a:close/>
                  <a:moveTo>
                    <a:pt x="247" y="118"/>
                  </a:moveTo>
                  <a:cubicBezTo>
                    <a:pt x="255" y="118"/>
                    <a:pt x="262" y="118"/>
                    <a:pt x="269" y="118"/>
                  </a:cubicBezTo>
                  <a:cubicBezTo>
                    <a:pt x="270" y="118"/>
                    <a:pt x="270" y="117"/>
                    <a:pt x="270" y="116"/>
                  </a:cubicBezTo>
                  <a:cubicBezTo>
                    <a:pt x="258" y="98"/>
                    <a:pt x="244" y="81"/>
                    <a:pt x="225" y="68"/>
                  </a:cubicBezTo>
                  <a:cubicBezTo>
                    <a:pt x="225" y="68"/>
                    <a:pt x="224" y="68"/>
                    <a:pt x="224" y="67"/>
                  </a:cubicBezTo>
                  <a:cubicBezTo>
                    <a:pt x="224" y="68"/>
                    <a:pt x="224" y="69"/>
                    <a:pt x="224" y="69"/>
                  </a:cubicBezTo>
                  <a:cubicBezTo>
                    <a:pt x="224" y="85"/>
                    <a:pt x="224" y="100"/>
                    <a:pt x="224" y="116"/>
                  </a:cubicBezTo>
                  <a:cubicBezTo>
                    <a:pt x="224" y="117"/>
                    <a:pt x="225" y="118"/>
                    <a:pt x="225" y="118"/>
                  </a:cubicBezTo>
                  <a:cubicBezTo>
                    <a:pt x="233" y="118"/>
                    <a:pt x="240" y="118"/>
                    <a:pt x="247" y="118"/>
                  </a:cubicBezTo>
                  <a:close/>
                  <a:moveTo>
                    <a:pt x="194" y="93"/>
                  </a:moveTo>
                  <a:cubicBezTo>
                    <a:pt x="194" y="85"/>
                    <a:pt x="194" y="78"/>
                    <a:pt x="194" y="70"/>
                  </a:cubicBezTo>
                  <a:cubicBezTo>
                    <a:pt x="194" y="69"/>
                    <a:pt x="194" y="68"/>
                    <a:pt x="194" y="68"/>
                  </a:cubicBezTo>
                  <a:cubicBezTo>
                    <a:pt x="193" y="68"/>
                    <a:pt x="192" y="68"/>
                    <a:pt x="192" y="69"/>
                  </a:cubicBezTo>
                  <a:cubicBezTo>
                    <a:pt x="175" y="82"/>
                    <a:pt x="161" y="98"/>
                    <a:pt x="150" y="116"/>
                  </a:cubicBezTo>
                  <a:cubicBezTo>
                    <a:pt x="150" y="117"/>
                    <a:pt x="151" y="118"/>
                    <a:pt x="151" y="118"/>
                  </a:cubicBezTo>
                  <a:cubicBezTo>
                    <a:pt x="165" y="118"/>
                    <a:pt x="179" y="118"/>
                    <a:pt x="192" y="118"/>
                  </a:cubicBezTo>
                  <a:cubicBezTo>
                    <a:pt x="193" y="118"/>
                    <a:pt x="194" y="117"/>
                    <a:pt x="194" y="116"/>
                  </a:cubicBezTo>
                  <a:cubicBezTo>
                    <a:pt x="194" y="108"/>
                    <a:pt x="194" y="101"/>
                    <a:pt x="194" y="9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1"/>
            </a:p>
          </p:txBody>
        </p:sp>
        <p:sp>
          <p:nvSpPr>
            <p:cNvPr id="43" name="Freeform 8">
              <a:extLst>
                <a:ext uri="{FF2B5EF4-FFF2-40B4-BE49-F238E27FC236}">
                  <a16:creationId xmlns:a16="http://schemas.microsoft.com/office/drawing/2014/main" id="{EF5B3A25-E6A5-43A3-AFD2-A4D64B803FEB}"/>
                </a:ext>
              </a:extLst>
            </p:cNvPr>
            <p:cNvSpPr>
              <a:spLocks/>
            </p:cNvSpPr>
            <p:nvPr/>
          </p:nvSpPr>
          <p:spPr bwMode="gray">
            <a:xfrm>
              <a:off x="4933951" y="952500"/>
              <a:ext cx="617538" cy="363538"/>
            </a:xfrm>
            <a:custGeom>
              <a:avLst/>
              <a:gdLst>
                <a:gd name="T0" fmla="*/ 90 w 124"/>
                <a:gd name="T1" fmla="*/ 72 h 73"/>
                <a:gd name="T2" fmla="*/ 77 w 124"/>
                <a:gd name="T3" fmla="*/ 63 h 73"/>
                <a:gd name="T4" fmla="*/ 63 w 124"/>
                <a:gd name="T5" fmla="*/ 23 h 73"/>
                <a:gd name="T6" fmla="*/ 62 w 124"/>
                <a:gd name="T7" fmla="*/ 21 h 73"/>
                <a:gd name="T8" fmla="*/ 61 w 124"/>
                <a:gd name="T9" fmla="*/ 23 h 73"/>
                <a:gd name="T10" fmla="*/ 46 w 124"/>
                <a:gd name="T11" fmla="*/ 64 h 73"/>
                <a:gd name="T12" fmla="*/ 32 w 124"/>
                <a:gd name="T13" fmla="*/ 73 h 73"/>
                <a:gd name="T14" fmla="*/ 19 w 124"/>
                <a:gd name="T15" fmla="*/ 63 h 73"/>
                <a:gd name="T16" fmla="*/ 2 w 124"/>
                <a:gd name="T17" fmla="*/ 14 h 73"/>
                <a:gd name="T18" fmla="*/ 6 w 124"/>
                <a:gd name="T19" fmla="*/ 2 h 73"/>
                <a:gd name="T20" fmla="*/ 21 w 124"/>
                <a:gd name="T21" fmla="*/ 7 h 73"/>
                <a:gd name="T22" fmla="*/ 31 w 124"/>
                <a:gd name="T23" fmla="*/ 41 h 73"/>
                <a:gd name="T24" fmla="*/ 34 w 124"/>
                <a:gd name="T25" fmla="*/ 49 h 73"/>
                <a:gd name="T26" fmla="*/ 37 w 124"/>
                <a:gd name="T27" fmla="*/ 42 h 73"/>
                <a:gd name="T28" fmla="*/ 47 w 124"/>
                <a:gd name="T29" fmla="*/ 11 h 73"/>
                <a:gd name="T30" fmla="*/ 62 w 124"/>
                <a:gd name="T31" fmla="*/ 1 h 73"/>
                <a:gd name="T32" fmla="*/ 76 w 124"/>
                <a:gd name="T33" fmla="*/ 11 h 73"/>
                <a:gd name="T34" fmla="*/ 89 w 124"/>
                <a:gd name="T35" fmla="*/ 47 h 73"/>
                <a:gd name="T36" fmla="*/ 90 w 124"/>
                <a:gd name="T37" fmla="*/ 49 h 73"/>
                <a:gd name="T38" fmla="*/ 90 w 124"/>
                <a:gd name="T39" fmla="*/ 47 h 73"/>
                <a:gd name="T40" fmla="*/ 101 w 124"/>
                <a:gd name="T41" fmla="*/ 10 h 73"/>
                <a:gd name="T42" fmla="*/ 113 w 124"/>
                <a:gd name="T43" fmla="*/ 1 h 73"/>
                <a:gd name="T44" fmla="*/ 121 w 124"/>
                <a:gd name="T45" fmla="*/ 13 h 73"/>
                <a:gd name="T46" fmla="*/ 104 w 124"/>
                <a:gd name="T47" fmla="*/ 63 h 73"/>
                <a:gd name="T48" fmla="*/ 90 w 124"/>
                <a:gd name="T49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4" h="73">
                  <a:moveTo>
                    <a:pt x="90" y="72"/>
                  </a:moveTo>
                  <a:cubicBezTo>
                    <a:pt x="84" y="73"/>
                    <a:pt x="79" y="70"/>
                    <a:pt x="77" y="63"/>
                  </a:cubicBezTo>
                  <a:cubicBezTo>
                    <a:pt x="72" y="50"/>
                    <a:pt x="67" y="37"/>
                    <a:pt x="63" y="23"/>
                  </a:cubicBezTo>
                  <a:cubicBezTo>
                    <a:pt x="62" y="22"/>
                    <a:pt x="62" y="22"/>
                    <a:pt x="62" y="21"/>
                  </a:cubicBezTo>
                  <a:cubicBezTo>
                    <a:pt x="61" y="22"/>
                    <a:pt x="61" y="22"/>
                    <a:pt x="61" y="23"/>
                  </a:cubicBezTo>
                  <a:cubicBezTo>
                    <a:pt x="56" y="37"/>
                    <a:pt x="51" y="50"/>
                    <a:pt x="46" y="64"/>
                  </a:cubicBezTo>
                  <a:cubicBezTo>
                    <a:pt x="44" y="70"/>
                    <a:pt x="40" y="73"/>
                    <a:pt x="32" y="73"/>
                  </a:cubicBezTo>
                  <a:cubicBezTo>
                    <a:pt x="25" y="72"/>
                    <a:pt x="21" y="69"/>
                    <a:pt x="19" y="63"/>
                  </a:cubicBezTo>
                  <a:cubicBezTo>
                    <a:pt x="13" y="47"/>
                    <a:pt x="8" y="30"/>
                    <a:pt x="2" y="14"/>
                  </a:cubicBezTo>
                  <a:cubicBezTo>
                    <a:pt x="0" y="8"/>
                    <a:pt x="1" y="4"/>
                    <a:pt x="6" y="2"/>
                  </a:cubicBezTo>
                  <a:cubicBezTo>
                    <a:pt x="12" y="0"/>
                    <a:pt x="19" y="2"/>
                    <a:pt x="21" y="7"/>
                  </a:cubicBezTo>
                  <a:cubicBezTo>
                    <a:pt x="25" y="18"/>
                    <a:pt x="28" y="30"/>
                    <a:pt x="31" y="41"/>
                  </a:cubicBezTo>
                  <a:cubicBezTo>
                    <a:pt x="32" y="44"/>
                    <a:pt x="33" y="47"/>
                    <a:pt x="34" y="49"/>
                  </a:cubicBezTo>
                  <a:cubicBezTo>
                    <a:pt x="35" y="47"/>
                    <a:pt x="36" y="44"/>
                    <a:pt x="37" y="42"/>
                  </a:cubicBezTo>
                  <a:cubicBezTo>
                    <a:pt x="40" y="31"/>
                    <a:pt x="44" y="21"/>
                    <a:pt x="47" y="11"/>
                  </a:cubicBezTo>
                  <a:cubicBezTo>
                    <a:pt x="50" y="4"/>
                    <a:pt x="54" y="1"/>
                    <a:pt x="62" y="1"/>
                  </a:cubicBezTo>
                  <a:cubicBezTo>
                    <a:pt x="69" y="1"/>
                    <a:pt x="73" y="4"/>
                    <a:pt x="76" y="11"/>
                  </a:cubicBezTo>
                  <a:cubicBezTo>
                    <a:pt x="80" y="23"/>
                    <a:pt x="84" y="35"/>
                    <a:pt x="89" y="47"/>
                  </a:cubicBezTo>
                  <a:cubicBezTo>
                    <a:pt x="89" y="48"/>
                    <a:pt x="89" y="49"/>
                    <a:pt x="90" y="49"/>
                  </a:cubicBezTo>
                  <a:cubicBezTo>
                    <a:pt x="90" y="48"/>
                    <a:pt x="90" y="48"/>
                    <a:pt x="90" y="47"/>
                  </a:cubicBezTo>
                  <a:cubicBezTo>
                    <a:pt x="94" y="35"/>
                    <a:pt x="97" y="23"/>
                    <a:pt x="101" y="10"/>
                  </a:cubicBezTo>
                  <a:cubicBezTo>
                    <a:pt x="103" y="3"/>
                    <a:pt x="106" y="1"/>
                    <a:pt x="113" y="1"/>
                  </a:cubicBezTo>
                  <a:cubicBezTo>
                    <a:pt x="121" y="2"/>
                    <a:pt x="124" y="6"/>
                    <a:pt x="121" y="13"/>
                  </a:cubicBezTo>
                  <a:cubicBezTo>
                    <a:pt x="116" y="30"/>
                    <a:pt x="110" y="47"/>
                    <a:pt x="104" y="63"/>
                  </a:cubicBezTo>
                  <a:cubicBezTo>
                    <a:pt x="102" y="70"/>
                    <a:pt x="98" y="72"/>
                    <a:pt x="90" y="7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1"/>
            </a:p>
          </p:txBody>
        </p:sp>
        <p:sp>
          <p:nvSpPr>
            <p:cNvPr id="44" name="Freeform 9">
              <a:extLst>
                <a:ext uri="{FF2B5EF4-FFF2-40B4-BE49-F238E27FC236}">
                  <a16:creationId xmlns:a16="http://schemas.microsoft.com/office/drawing/2014/main" id="{456DF07A-687E-4C5E-A327-5581E21105CD}"/>
                </a:ext>
              </a:extLst>
            </p:cNvPr>
            <p:cNvSpPr>
              <a:spLocks/>
            </p:cNvSpPr>
            <p:nvPr/>
          </p:nvSpPr>
          <p:spPr bwMode="gray">
            <a:xfrm>
              <a:off x="6446838" y="952500"/>
              <a:ext cx="617538" cy="363538"/>
            </a:xfrm>
            <a:custGeom>
              <a:avLst/>
              <a:gdLst>
                <a:gd name="T0" fmla="*/ 90 w 124"/>
                <a:gd name="T1" fmla="*/ 72 h 73"/>
                <a:gd name="T2" fmla="*/ 77 w 124"/>
                <a:gd name="T3" fmla="*/ 63 h 73"/>
                <a:gd name="T4" fmla="*/ 63 w 124"/>
                <a:gd name="T5" fmla="*/ 23 h 73"/>
                <a:gd name="T6" fmla="*/ 62 w 124"/>
                <a:gd name="T7" fmla="*/ 21 h 73"/>
                <a:gd name="T8" fmla="*/ 61 w 124"/>
                <a:gd name="T9" fmla="*/ 23 h 73"/>
                <a:gd name="T10" fmla="*/ 47 w 124"/>
                <a:gd name="T11" fmla="*/ 63 h 73"/>
                <a:gd name="T12" fmla="*/ 32 w 124"/>
                <a:gd name="T13" fmla="*/ 72 h 73"/>
                <a:gd name="T14" fmla="*/ 19 w 124"/>
                <a:gd name="T15" fmla="*/ 63 h 73"/>
                <a:gd name="T16" fmla="*/ 2 w 124"/>
                <a:gd name="T17" fmla="*/ 14 h 73"/>
                <a:gd name="T18" fmla="*/ 6 w 124"/>
                <a:gd name="T19" fmla="*/ 2 h 73"/>
                <a:gd name="T20" fmla="*/ 21 w 124"/>
                <a:gd name="T21" fmla="*/ 6 h 73"/>
                <a:gd name="T22" fmla="*/ 31 w 124"/>
                <a:gd name="T23" fmla="*/ 40 h 73"/>
                <a:gd name="T24" fmla="*/ 33 w 124"/>
                <a:gd name="T25" fmla="*/ 48 h 73"/>
                <a:gd name="T26" fmla="*/ 34 w 124"/>
                <a:gd name="T27" fmla="*/ 49 h 73"/>
                <a:gd name="T28" fmla="*/ 35 w 124"/>
                <a:gd name="T29" fmla="*/ 48 h 73"/>
                <a:gd name="T30" fmla="*/ 47 w 124"/>
                <a:gd name="T31" fmla="*/ 12 h 73"/>
                <a:gd name="T32" fmla="*/ 62 w 124"/>
                <a:gd name="T33" fmla="*/ 1 h 73"/>
                <a:gd name="T34" fmla="*/ 76 w 124"/>
                <a:gd name="T35" fmla="*/ 12 h 73"/>
                <a:gd name="T36" fmla="*/ 89 w 124"/>
                <a:gd name="T37" fmla="*/ 48 h 73"/>
                <a:gd name="T38" fmla="*/ 90 w 124"/>
                <a:gd name="T39" fmla="*/ 49 h 73"/>
                <a:gd name="T40" fmla="*/ 90 w 124"/>
                <a:gd name="T41" fmla="*/ 48 h 73"/>
                <a:gd name="T42" fmla="*/ 101 w 124"/>
                <a:gd name="T43" fmla="*/ 10 h 73"/>
                <a:gd name="T44" fmla="*/ 112 w 124"/>
                <a:gd name="T45" fmla="*/ 1 h 73"/>
                <a:gd name="T46" fmla="*/ 121 w 124"/>
                <a:gd name="T47" fmla="*/ 14 h 73"/>
                <a:gd name="T48" fmla="*/ 104 w 124"/>
                <a:gd name="T49" fmla="*/ 63 h 73"/>
                <a:gd name="T50" fmla="*/ 90 w 124"/>
                <a:gd name="T51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73">
                  <a:moveTo>
                    <a:pt x="90" y="72"/>
                  </a:moveTo>
                  <a:cubicBezTo>
                    <a:pt x="84" y="73"/>
                    <a:pt x="79" y="70"/>
                    <a:pt x="77" y="63"/>
                  </a:cubicBezTo>
                  <a:cubicBezTo>
                    <a:pt x="72" y="50"/>
                    <a:pt x="68" y="36"/>
                    <a:pt x="63" y="23"/>
                  </a:cubicBezTo>
                  <a:cubicBezTo>
                    <a:pt x="63" y="22"/>
                    <a:pt x="62" y="22"/>
                    <a:pt x="62" y="21"/>
                  </a:cubicBezTo>
                  <a:cubicBezTo>
                    <a:pt x="62" y="22"/>
                    <a:pt x="61" y="22"/>
                    <a:pt x="61" y="23"/>
                  </a:cubicBezTo>
                  <a:cubicBezTo>
                    <a:pt x="56" y="36"/>
                    <a:pt x="52" y="50"/>
                    <a:pt x="47" y="63"/>
                  </a:cubicBezTo>
                  <a:cubicBezTo>
                    <a:pt x="44" y="70"/>
                    <a:pt x="40" y="73"/>
                    <a:pt x="32" y="72"/>
                  </a:cubicBezTo>
                  <a:cubicBezTo>
                    <a:pt x="25" y="72"/>
                    <a:pt x="22" y="70"/>
                    <a:pt x="19" y="63"/>
                  </a:cubicBezTo>
                  <a:cubicBezTo>
                    <a:pt x="13" y="46"/>
                    <a:pt x="8" y="30"/>
                    <a:pt x="2" y="14"/>
                  </a:cubicBezTo>
                  <a:cubicBezTo>
                    <a:pt x="0" y="9"/>
                    <a:pt x="0" y="5"/>
                    <a:pt x="6" y="2"/>
                  </a:cubicBezTo>
                  <a:cubicBezTo>
                    <a:pt x="12" y="0"/>
                    <a:pt x="19" y="1"/>
                    <a:pt x="21" y="6"/>
                  </a:cubicBezTo>
                  <a:cubicBezTo>
                    <a:pt x="25" y="17"/>
                    <a:pt x="28" y="29"/>
                    <a:pt x="31" y="40"/>
                  </a:cubicBezTo>
                  <a:cubicBezTo>
                    <a:pt x="32" y="42"/>
                    <a:pt x="33" y="45"/>
                    <a:pt x="33" y="48"/>
                  </a:cubicBezTo>
                  <a:cubicBezTo>
                    <a:pt x="33" y="48"/>
                    <a:pt x="34" y="49"/>
                    <a:pt x="34" y="49"/>
                  </a:cubicBezTo>
                  <a:cubicBezTo>
                    <a:pt x="34" y="49"/>
                    <a:pt x="34" y="48"/>
                    <a:pt x="35" y="48"/>
                  </a:cubicBezTo>
                  <a:cubicBezTo>
                    <a:pt x="39" y="36"/>
                    <a:pt x="43" y="24"/>
                    <a:pt x="47" y="12"/>
                  </a:cubicBezTo>
                  <a:cubicBezTo>
                    <a:pt x="50" y="4"/>
                    <a:pt x="54" y="1"/>
                    <a:pt x="62" y="1"/>
                  </a:cubicBezTo>
                  <a:cubicBezTo>
                    <a:pt x="70" y="1"/>
                    <a:pt x="73" y="4"/>
                    <a:pt x="76" y="12"/>
                  </a:cubicBezTo>
                  <a:cubicBezTo>
                    <a:pt x="81" y="23"/>
                    <a:pt x="85" y="36"/>
                    <a:pt x="89" y="48"/>
                  </a:cubicBezTo>
                  <a:cubicBezTo>
                    <a:pt x="89" y="48"/>
                    <a:pt x="90" y="49"/>
                    <a:pt x="90" y="49"/>
                  </a:cubicBezTo>
                  <a:cubicBezTo>
                    <a:pt x="90" y="49"/>
                    <a:pt x="90" y="48"/>
                    <a:pt x="90" y="48"/>
                  </a:cubicBezTo>
                  <a:cubicBezTo>
                    <a:pt x="94" y="35"/>
                    <a:pt x="98" y="23"/>
                    <a:pt x="101" y="10"/>
                  </a:cubicBezTo>
                  <a:cubicBezTo>
                    <a:pt x="103" y="5"/>
                    <a:pt x="106" y="2"/>
                    <a:pt x="112" y="1"/>
                  </a:cubicBezTo>
                  <a:cubicBezTo>
                    <a:pt x="121" y="1"/>
                    <a:pt x="124" y="6"/>
                    <a:pt x="121" y="14"/>
                  </a:cubicBezTo>
                  <a:cubicBezTo>
                    <a:pt x="116" y="31"/>
                    <a:pt x="110" y="47"/>
                    <a:pt x="104" y="63"/>
                  </a:cubicBezTo>
                  <a:cubicBezTo>
                    <a:pt x="102" y="70"/>
                    <a:pt x="98" y="72"/>
                    <a:pt x="90" y="7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1"/>
            </a:p>
          </p:txBody>
        </p:sp>
        <p:sp>
          <p:nvSpPr>
            <p:cNvPr id="45" name="Freeform 10">
              <a:extLst>
                <a:ext uri="{FF2B5EF4-FFF2-40B4-BE49-F238E27FC236}">
                  <a16:creationId xmlns:a16="http://schemas.microsoft.com/office/drawing/2014/main" id="{A1EFA999-3BA8-4B1E-B6F4-0A44A111E24E}"/>
                </a:ext>
              </a:extLst>
            </p:cNvPr>
            <p:cNvSpPr>
              <a:spLocks/>
            </p:cNvSpPr>
            <p:nvPr/>
          </p:nvSpPr>
          <p:spPr bwMode="gray">
            <a:xfrm>
              <a:off x="5691188" y="952500"/>
              <a:ext cx="615950" cy="363538"/>
            </a:xfrm>
            <a:custGeom>
              <a:avLst/>
              <a:gdLst>
                <a:gd name="T0" fmla="*/ 90 w 124"/>
                <a:gd name="T1" fmla="*/ 72 h 73"/>
                <a:gd name="T2" fmla="*/ 77 w 124"/>
                <a:gd name="T3" fmla="*/ 64 h 73"/>
                <a:gd name="T4" fmla="*/ 63 w 124"/>
                <a:gd name="T5" fmla="*/ 23 h 73"/>
                <a:gd name="T6" fmla="*/ 62 w 124"/>
                <a:gd name="T7" fmla="*/ 21 h 73"/>
                <a:gd name="T8" fmla="*/ 61 w 124"/>
                <a:gd name="T9" fmla="*/ 23 h 73"/>
                <a:gd name="T10" fmla="*/ 46 w 124"/>
                <a:gd name="T11" fmla="*/ 63 h 73"/>
                <a:gd name="T12" fmla="*/ 32 w 124"/>
                <a:gd name="T13" fmla="*/ 72 h 73"/>
                <a:gd name="T14" fmla="*/ 19 w 124"/>
                <a:gd name="T15" fmla="*/ 63 h 73"/>
                <a:gd name="T16" fmla="*/ 2 w 124"/>
                <a:gd name="T17" fmla="*/ 14 h 73"/>
                <a:gd name="T18" fmla="*/ 6 w 124"/>
                <a:gd name="T19" fmla="*/ 2 h 73"/>
                <a:gd name="T20" fmla="*/ 21 w 124"/>
                <a:gd name="T21" fmla="*/ 7 h 73"/>
                <a:gd name="T22" fmla="*/ 31 w 124"/>
                <a:gd name="T23" fmla="*/ 42 h 73"/>
                <a:gd name="T24" fmla="*/ 34 w 124"/>
                <a:gd name="T25" fmla="*/ 49 h 73"/>
                <a:gd name="T26" fmla="*/ 37 w 124"/>
                <a:gd name="T27" fmla="*/ 42 h 73"/>
                <a:gd name="T28" fmla="*/ 48 w 124"/>
                <a:gd name="T29" fmla="*/ 10 h 73"/>
                <a:gd name="T30" fmla="*/ 62 w 124"/>
                <a:gd name="T31" fmla="*/ 1 h 73"/>
                <a:gd name="T32" fmla="*/ 76 w 124"/>
                <a:gd name="T33" fmla="*/ 10 h 73"/>
                <a:gd name="T34" fmla="*/ 89 w 124"/>
                <a:gd name="T35" fmla="*/ 47 h 73"/>
                <a:gd name="T36" fmla="*/ 90 w 124"/>
                <a:gd name="T37" fmla="*/ 49 h 73"/>
                <a:gd name="T38" fmla="*/ 91 w 124"/>
                <a:gd name="T39" fmla="*/ 47 h 73"/>
                <a:gd name="T40" fmla="*/ 101 w 124"/>
                <a:gd name="T41" fmla="*/ 10 h 73"/>
                <a:gd name="T42" fmla="*/ 116 w 124"/>
                <a:gd name="T43" fmla="*/ 2 h 73"/>
                <a:gd name="T44" fmla="*/ 122 w 124"/>
                <a:gd name="T45" fmla="*/ 12 h 73"/>
                <a:gd name="T46" fmla="*/ 104 w 124"/>
                <a:gd name="T47" fmla="*/ 65 h 73"/>
                <a:gd name="T48" fmla="*/ 90 w 124"/>
                <a:gd name="T49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4" h="73">
                  <a:moveTo>
                    <a:pt x="90" y="72"/>
                  </a:moveTo>
                  <a:cubicBezTo>
                    <a:pt x="84" y="73"/>
                    <a:pt x="79" y="70"/>
                    <a:pt x="77" y="64"/>
                  </a:cubicBezTo>
                  <a:cubicBezTo>
                    <a:pt x="72" y="50"/>
                    <a:pt x="68" y="36"/>
                    <a:pt x="63" y="23"/>
                  </a:cubicBezTo>
                  <a:cubicBezTo>
                    <a:pt x="62" y="22"/>
                    <a:pt x="62" y="22"/>
                    <a:pt x="62" y="21"/>
                  </a:cubicBezTo>
                  <a:cubicBezTo>
                    <a:pt x="61" y="22"/>
                    <a:pt x="61" y="22"/>
                    <a:pt x="61" y="23"/>
                  </a:cubicBezTo>
                  <a:cubicBezTo>
                    <a:pt x="56" y="36"/>
                    <a:pt x="51" y="50"/>
                    <a:pt x="46" y="63"/>
                  </a:cubicBezTo>
                  <a:cubicBezTo>
                    <a:pt x="44" y="70"/>
                    <a:pt x="40" y="73"/>
                    <a:pt x="32" y="72"/>
                  </a:cubicBezTo>
                  <a:cubicBezTo>
                    <a:pt x="25" y="72"/>
                    <a:pt x="22" y="70"/>
                    <a:pt x="19" y="63"/>
                  </a:cubicBezTo>
                  <a:cubicBezTo>
                    <a:pt x="13" y="46"/>
                    <a:pt x="8" y="30"/>
                    <a:pt x="2" y="14"/>
                  </a:cubicBezTo>
                  <a:cubicBezTo>
                    <a:pt x="0" y="7"/>
                    <a:pt x="1" y="4"/>
                    <a:pt x="6" y="2"/>
                  </a:cubicBezTo>
                  <a:cubicBezTo>
                    <a:pt x="12" y="0"/>
                    <a:pt x="19" y="2"/>
                    <a:pt x="21" y="7"/>
                  </a:cubicBezTo>
                  <a:cubicBezTo>
                    <a:pt x="25" y="19"/>
                    <a:pt x="28" y="30"/>
                    <a:pt x="31" y="42"/>
                  </a:cubicBezTo>
                  <a:cubicBezTo>
                    <a:pt x="32" y="44"/>
                    <a:pt x="33" y="47"/>
                    <a:pt x="34" y="49"/>
                  </a:cubicBezTo>
                  <a:cubicBezTo>
                    <a:pt x="35" y="47"/>
                    <a:pt x="36" y="44"/>
                    <a:pt x="37" y="42"/>
                  </a:cubicBezTo>
                  <a:cubicBezTo>
                    <a:pt x="40" y="31"/>
                    <a:pt x="44" y="21"/>
                    <a:pt x="48" y="10"/>
                  </a:cubicBezTo>
                  <a:cubicBezTo>
                    <a:pt x="50" y="3"/>
                    <a:pt x="55" y="1"/>
                    <a:pt x="62" y="1"/>
                  </a:cubicBezTo>
                  <a:cubicBezTo>
                    <a:pt x="69" y="1"/>
                    <a:pt x="73" y="4"/>
                    <a:pt x="76" y="10"/>
                  </a:cubicBezTo>
                  <a:cubicBezTo>
                    <a:pt x="80" y="23"/>
                    <a:pt x="84" y="35"/>
                    <a:pt x="89" y="47"/>
                  </a:cubicBezTo>
                  <a:cubicBezTo>
                    <a:pt x="89" y="48"/>
                    <a:pt x="89" y="48"/>
                    <a:pt x="90" y="49"/>
                  </a:cubicBezTo>
                  <a:cubicBezTo>
                    <a:pt x="90" y="48"/>
                    <a:pt x="90" y="48"/>
                    <a:pt x="91" y="47"/>
                  </a:cubicBezTo>
                  <a:cubicBezTo>
                    <a:pt x="94" y="35"/>
                    <a:pt x="98" y="22"/>
                    <a:pt x="101" y="10"/>
                  </a:cubicBezTo>
                  <a:cubicBezTo>
                    <a:pt x="103" y="3"/>
                    <a:pt x="108" y="0"/>
                    <a:pt x="116" y="2"/>
                  </a:cubicBezTo>
                  <a:cubicBezTo>
                    <a:pt x="121" y="3"/>
                    <a:pt x="124" y="7"/>
                    <a:pt x="122" y="12"/>
                  </a:cubicBezTo>
                  <a:cubicBezTo>
                    <a:pt x="116" y="30"/>
                    <a:pt x="110" y="47"/>
                    <a:pt x="104" y="65"/>
                  </a:cubicBezTo>
                  <a:cubicBezTo>
                    <a:pt x="101" y="71"/>
                    <a:pt x="97" y="73"/>
                    <a:pt x="90" y="7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1"/>
            </a:p>
          </p:txBody>
        </p:sp>
      </p:grpSp>
      <p:sp>
        <p:nvSpPr>
          <p:cNvPr id="46" name="TextBox 7">
            <a:extLst>
              <a:ext uri="{FF2B5EF4-FFF2-40B4-BE49-F238E27FC236}">
                <a16:creationId xmlns:a16="http://schemas.microsoft.com/office/drawing/2014/main" id="{AB1D21B3-5EA8-4583-8B39-5C5D45B4127F}"/>
              </a:ext>
            </a:extLst>
          </p:cNvPr>
          <p:cNvSpPr txBox="1"/>
          <p:nvPr userDrawn="1"/>
        </p:nvSpPr>
        <p:spPr bwMode="gray">
          <a:xfrm>
            <a:off x="3496266" y="5403602"/>
            <a:ext cx="2315057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3200"/>
              </a:spcBef>
              <a:buClr>
                <a:srgbClr val="C00000"/>
              </a:buClr>
            </a:pPr>
            <a:r>
              <a:rPr lang="en-GB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https://twitter.com/giz_gmbh</a:t>
            </a:r>
          </a:p>
        </p:txBody>
      </p:sp>
      <p:sp>
        <p:nvSpPr>
          <p:cNvPr id="47" name="TextBox 7">
            <a:extLst>
              <a:ext uri="{FF2B5EF4-FFF2-40B4-BE49-F238E27FC236}">
                <a16:creationId xmlns:a16="http://schemas.microsoft.com/office/drawing/2014/main" id="{143F2906-482C-48A6-8D87-67C6BCEBAF88}"/>
              </a:ext>
            </a:extLst>
          </p:cNvPr>
          <p:cNvSpPr txBox="1"/>
          <p:nvPr userDrawn="1"/>
        </p:nvSpPr>
        <p:spPr bwMode="gray">
          <a:xfrm>
            <a:off x="7004910" y="5403602"/>
            <a:ext cx="295946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3200"/>
              </a:spcBef>
              <a:buClr>
                <a:srgbClr val="C00000"/>
              </a:buClr>
            </a:pPr>
            <a:r>
              <a:rPr lang="en-GB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https://www.facebook.com/gizprofile/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391187D-9F65-4A30-8974-4A449DE89BF0}"/>
              </a:ext>
            </a:extLst>
          </p:cNvPr>
          <p:cNvSpPr>
            <a:spLocks noGrp="1"/>
          </p:cNvSpPr>
          <p:nvPr>
            <p:ph type="dt" sz="half" idx="24"/>
          </p:nvPr>
        </p:nvSpPr>
        <p:spPr/>
        <p:txBody>
          <a:bodyPr/>
          <a:lstStyle/>
          <a:p>
            <a:r>
              <a:rPr lang="en-GB"/>
              <a:t>22 Jan. 2019</a:t>
            </a:r>
            <a:endParaRPr lang="en-GB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36C4DFAD-A99C-4092-9FAE-D03CBD68A1FC}"/>
              </a:ext>
            </a:extLst>
          </p:cNvPr>
          <p:cNvSpPr>
            <a:spLocks noGrp="1"/>
          </p:cNvSpPr>
          <p:nvPr>
            <p:ph type="ftr" sz="quarter" idx="25"/>
          </p:nvPr>
        </p:nvSpPr>
        <p:spPr/>
        <p:txBody>
          <a:bodyPr/>
          <a:lstStyle/>
          <a:p>
            <a:r>
              <a:rPr lang="en-GB" dirty="0"/>
              <a:t>Titel of the presentation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C8F52293-BD85-4DFE-A73D-98ECA1993658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r>
              <a:rPr lang="en-GB" dirty="0"/>
              <a:t>Page </a:t>
            </a:r>
            <a:fld id="{3A8B5DB7-81A8-4ED4-916B-6B23CD60368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0132715"/>
      </p:ext>
    </p:extLst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>
            <a:extLst>
              <a:ext uri="{FF2B5EF4-FFF2-40B4-BE49-F238E27FC236}">
                <a16:creationId xmlns:a16="http://schemas.microsoft.com/office/drawing/2014/main" id="{DF58C217-C4E2-448E-B6B5-E56CEFB6D358}"/>
              </a:ext>
            </a:extLst>
          </p:cNvPr>
          <p:cNvPicPr>
            <a:picLocks/>
          </p:cNvPicPr>
          <p:nvPr userDrawn="1"/>
        </p:nvPicPr>
        <p:blipFill rotWithShape="1">
          <a:blip/>
          <a:srcRect t="234" b="7466"/>
          <a:stretch/>
        </p:blipFill>
        <p:spPr bwMode="gray">
          <a:xfrm>
            <a:off x="164185" y="165100"/>
            <a:ext cx="11858487" cy="5968659"/>
          </a:xfrm>
          <a:prstGeom prst="rect">
            <a:avLst/>
          </a:prstGeom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1E3E3E95-0AFA-477F-B88E-9AEDC037418E}"/>
              </a:ext>
            </a:extLst>
          </p:cNvPr>
          <p:cNvSpPr>
            <a:spLocks/>
          </p:cNvSpPr>
          <p:nvPr userDrawn="1"/>
        </p:nvSpPr>
        <p:spPr bwMode="gray">
          <a:xfrm>
            <a:off x="164185" y="165100"/>
            <a:ext cx="11858487" cy="5968659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801"/>
          </a:p>
        </p:txBody>
      </p:sp>
      <p:sp>
        <p:nvSpPr>
          <p:cNvPr id="42" name="TextBox 7">
            <a:extLst>
              <a:ext uri="{FF2B5EF4-FFF2-40B4-BE49-F238E27FC236}">
                <a16:creationId xmlns:a16="http://schemas.microsoft.com/office/drawing/2014/main" id="{0ACBC6BD-AF1C-4AC3-B989-7C0851FD4A36}"/>
              </a:ext>
            </a:extLst>
          </p:cNvPr>
          <p:cNvSpPr txBox="1"/>
          <p:nvPr userDrawn="1"/>
        </p:nvSpPr>
        <p:spPr bwMode="gray">
          <a:xfrm>
            <a:off x="1046185" y="5403602"/>
            <a:ext cx="1058303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3200"/>
              </a:spcBef>
              <a:buClr>
                <a:srgbClr val="C00000"/>
              </a:buClr>
            </a:pPr>
            <a:r>
              <a:rPr lang="en-GB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www.giz.de</a:t>
            </a:r>
          </a:p>
        </p:txBody>
      </p:sp>
      <p:pic>
        <p:nvPicPr>
          <p:cNvPr id="43" name="Grafik 42" descr="Ein Bild, das Axt, Werkzeug enthält.&#10;&#10;Mit sehr hoher Zuverlässigkeit generierte Beschreibung">
            <a:extLst>
              <a:ext uri="{FF2B5EF4-FFF2-40B4-BE49-F238E27FC236}">
                <a16:creationId xmlns:a16="http://schemas.microsoft.com/office/drawing/2014/main" id="{1409F6AC-26EC-4924-85C7-7C52829EA0B7}"/>
              </a:ext>
            </a:extLst>
          </p:cNvPr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 bwMode="gray">
          <a:xfrm>
            <a:off x="3031312" y="5442594"/>
            <a:ext cx="387637" cy="315277"/>
          </a:xfrm>
          <a:prstGeom prst="rect">
            <a:avLst/>
          </a:prstGeom>
        </p:spPr>
      </p:pic>
      <p:pic>
        <p:nvPicPr>
          <p:cNvPr id="44" name="Grafik 43">
            <a:extLst>
              <a:ext uri="{FF2B5EF4-FFF2-40B4-BE49-F238E27FC236}">
                <a16:creationId xmlns:a16="http://schemas.microsoft.com/office/drawing/2014/main" id="{95D9641D-18D8-4757-B59C-824BED8ECD98}"/>
              </a:ext>
            </a:extLst>
          </p:cNvPr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 bwMode="gray">
          <a:xfrm>
            <a:off x="6614905" y="5408250"/>
            <a:ext cx="312688" cy="312685"/>
          </a:xfrm>
          <a:prstGeom prst="rect">
            <a:avLst/>
          </a:prstGeom>
        </p:spPr>
      </p:pic>
      <p:grpSp>
        <p:nvGrpSpPr>
          <p:cNvPr id="45" name="Gruppieren 44">
            <a:extLst>
              <a:ext uri="{FF2B5EF4-FFF2-40B4-BE49-F238E27FC236}">
                <a16:creationId xmlns:a16="http://schemas.microsoft.com/office/drawing/2014/main" id="{5C7EA8DE-E5C0-4542-A14B-2F893BDFC8D1}"/>
              </a:ext>
            </a:extLst>
          </p:cNvPr>
          <p:cNvGrpSpPr/>
          <p:nvPr userDrawn="1"/>
        </p:nvGrpSpPr>
        <p:grpSpPr bwMode="gray">
          <a:xfrm>
            <a:off x="592659" y="5372336"/>
            <a:ext cx="350164" cy="396344"/>
            <a:chOff x="4933951" y="-41275"/>
            <a:chExt cx="2130425" cy="2411413"/>
          </a:xfrm>
        </p:grpSpPr>
        <p:sp>
          <p:nvSpPr>
            <p:cNvPr id="46" name="Freeform 6">
              <a:extLst>
                <a:ext uri="{FF2B5EF4-FFF2-40B4-BE49-F238E27FC236}">
                  <a16:creationId xmlns:a16="http://schemas.microsoft.com/office/drawing/2014/main" id="{05EE60F5-13C7-4FF2-87FA-B42FCFE9CCF1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4945063" y="1435100"/>
              <a:ext cx="2114550" cy="935038"/>
            </a:xfrm>
            <a:custGeom>
              <a:avLst/>
              <a:gdLst>
                <a:gd name="T0" fmla="*/ 287 w 425"/>
                <a:gd name="T1" fmla="*/ 25 h 188"/>
                <a:gd name="T2" fmla="*/ 297 w 425"/>
                <a:gd name="T3" fmla="*/ 2 h 188"/>
                <a:gd name="T4" fmla="*/ 325 w 425"/>
                <a:gd name="T5" fmla="*/ 0 h 188"/>
                <a:gd name="T6" fmla="*/ 321 w 425"/>
                <a:gd name="T7" fmla="*/ 23 h 188"/>
                <a:gd name="T8" fmla="*/ 382 w 425"/>
                <a:gd name="T9" fmla="*/ 25 h 188"/>
                <a:gd name="T10" fmla="*/ 394 w 425"/>
                <a:gd name="T11" fmla="*/ 2 h 188"/>
                <a:gd name="T12" fmla="*/ 423 w 425"/>
                <a:gd name="T13" fmla="*/ 0 h 188"/>
                <a:gd name="T14" fmla="*/ 307 w 425"/>
                <a:gd name="T15" fmla="*/ 135 h 188"/>
                <a:gd name="T16" fmla="*/ 0 w 425"/>
                <a:gd name="T17" fmla="*/ 2 h 188"/>
                <a:gd name="T18" fmla="*/ 28 w 425"/>
                <a:gd name="T19" fmla="*/ 0 h 188"/>
                <a:gd name="T20" fmla="*/ 40 w 425"/>
                <a:gd name="T21" fmla="*/ 23 h 188"/>
                <a:gd name="T22" fmla="*/ 101 w 425"/>
                <a:gd name="T23" fmla="*/ 25 h 188"/>
                <a:gd name="T24" fmla="*/ 97 w 425"/>
                <a:gd name="T25" fmla="*/ 3 h 188"/>
                <a:gd name="T26" fmla="*/ 125 w 425"/>
                <a:gd name="T27" fmla="*/ 0 h 188"/>
                <a:gd name="T28" fmla="*/ 134 w 425"/>
                <a:gd name="T29" fmla="*/ 23 h 188"/>
                <a:gd name="T30" fmla="*/ 192 w 425"/>
                <a:gd name="T31" fmla="*/ 25 h 188"/>
                <a:gd name="T32" fmla="*/ 194 w 425"/>
                <a:gd name="T33" fmla="*/ 2 h 188"/>
                <a:gd name="T34" fmla="*/ 221 w 425"/>
                <a:gd name="T35" fmla="*/ 0 h 188"/>
                <a:gd name="T36" fmla="*/ 224 w 425"/>
                <a:gd name="T37" fmla="*/ 23 h 188"/>
                <a:gd name="T38" fmla="*/ 256 w 425"/>
                <a:gd name="T39" fmla="*/ 25 h 188"/>
                <a:gd name="T40" fmla="*/ 362 w 425"/>
                <a:gd name="T41" fmla="*/ 55 h 188"/>
                <a:gd name="T42" fmla="*/ 307 w 425"/>
                <a:gd name="T43" fmla="*/ 56 h 188"/>
                <a:gd name="T44" fmla="*/ 256 w 425"/>
                <a:gd name="T45" fmla="*/ 121 h 188"/>
                <a:gd name="T46" fmla="*/ 363 w 425"/>
                <a:gd name="T47" fmla="*/ 56 h 188"/>
                <a:gd name="T48" fmla="*/ 87 w 425"/>
                <a:gd name="T49" fmla="*/ 55 h 188"/>
                <a:gd name="T50" fmla="*/ 61 w 425"/>
                <a:gd name="T51" fmla="*/ 55 h 188"/>
                <a:gd name="T52" fmla="*/ 155 w 425"/>
                <a:gd name="T53" fmla="*/ 118 h 188"/>
                <a:gd name="T54" fmla="*/ 156 w 425"/>
                <a:gd name="T55" fmla="*/ 117 h 188"/>
                <a:gd name="T56" fmla="*/ 111 w 425"/>
                <a:gd name="T57" fmla="*/ 55 h 188"/>
                <a:gd name="T58" fmla="*/ 224 w 425"/>
                <a:gd name="T59" fmla="*/ 81 h 188"/>
                <a:gd name="T60" fmla="*/ 224 w 425"/>
                <a:gd name="T61" fmla="*/ 108 h 188"/>
                <a:gd name="T62" fmla="*/ 273 w 425"/>
                <a:gd name="T63" fmla="*/ 56 h 188"/>
                <a:gd name="T64" fmla="*/ 225 w 425"/>
                <a:gd name="T65" fmla="*/ 55 h 188"/>
                <a:gd name="T66" fmla="*/ 224 w 425"/>
                <a:gd name="T67" fmla="*/ 81 h 188"/>
                <a:gd name="T68" fmla="*/ 194 w 425"/>
                <a:gd name="T69" fmla="*/ 56 h 188"/>
                <a:gd name="T70" fmla="*/ 148 w 425"/>
                <a:gd name="T71" fmla="*/ 55 h 188"/>
                <a:gd name="T72" fmla="*/ 192 w 425"/>
                <a:gd name="T73" fmla="*/ 109 h 188"/>
                <a:gd name="T74" fmla="*/ 194 w 425"/>
                <a:gd name="T75" fmla="*/ 10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5" h="188">
                  <a:moveTo>
                    <a:pt x="256" y="25"/>
                  </a:moveTo>
                  <a:cubicBezTo>
                    <a:pt x="267" y="25"/>
                    <a:pt x="277" y="25"/>
                    <a:pt x="287" y="25"/>
                  </a:cubicBezTo>
                  <a:cubicBezTo>
                    <a:pt x="288" y="25"/>
                    <a:pt x="290" y="24"/>
                    <a:pt x="290" y="23"/>
                  </a:cubicBezTo>
                  <a:cubicBezTo>
                    <a:pt x="292" y="16"/>
                    <a:pt x="294" y="9"/>
                    <a:pt x="297" y="2"/>
                  </a:cubicBezTo>
                  <a:cubicBezTo>
                    <a:pt x="297" y="2"/>
                    <a:pt x="298" y="0"/>
                    <a:pt x="299" y="0"/>
                  </a:cubicBezTo>
                  <a:cubicBezTo>
                    <a:pt x="308" y="0"/>
                    <a:pt x="316" y="0"/>
                    <a:pt x="325" y="0"/>
                  </a:cubicBezTo>
                  <a:cubicBezTo>
                    <a:pt x="326" y="0"/>
                    <a:pt x="327" y="2"/>
                    <a:pt x="326" y="2"/>
                  </a:cubicBezTo>
                  <a:cubicBezTo>
                    <a:pt x="325" y="9"/>
                    <a:pt x="323" y="16"/>
                    <a:pt x="321" y="23"/>
                  </a:cubicBezTo>
                  <a:cubicBezTo>
                    <a:pt x="321" y="23"/>
                    <a:pt x="322" y="25"/>
                    <a:pt x="322" y="25"/>
                  </a:cubicBezTo>
                  <a:cubicBezTo>
                    <a:pt x="342" y="25"/>
                    <a:pt x="362" y="25"/>
                    <a:pt x="382" y="25"/>
                  </a:cubicBezTo>
                  <a:cubicBezTo>
                    <a:pt x="383" y="25"/>
                    <a:pt x="384" y="24"/>
                    <a:pt x="384" y="23"/>
                  </a:cubicBezTo>
                  <a:cubicBezTo>
                    <a:pt x="388" y="16"/>
                    <a:pt x="391" y="9"/>
                    <a:pt x="394" y="2"/>
                  </a:cubicBezTo>
                  <a:cubicBezTo>
                    <a:pt x="394" y="1"/>
                    <a:pt x="395" y="0"/>
                    <a:pt x="396" y="0"/>
                  </a:cubicBezTo>
                  <a:cubicBezTo>
                    <a:pt x="405" y="0"/>
                    <a:pt x="414" y="0"/>
                    <a:pt x="423" y="0"/>
                  </a:cubicBezTo>
                  <a:cubicBezTo>
                    <a:pt x="424" y="0"/>
                    <a:pt x="425" y="2"/>
                    <a:pt x="425" y="3"/>
                  </a:cubicBezTo>
                  <a:cubicBezTo>
                    <a:pt x="405" y="64"/>
                    <a:pt x="365" y="108"/>
                    <a:pt x="307" y="135"/>
                  </a:cubicBezTo>
                  <a:cubicBezTo>
                    <a:pt x="195" y="188"/>
                    <a:pt x="60" y="139"/>
                    <a:pt x="10" y="28"/>
                  </a:cubicBezTo>
                  <a:cubicBezTo>
                    <a:pt x="6" y="20"/>
                    <a:pt x="3" y="11"/>
                    <a:pt x="0" y="2"/>
                  </a:cubicBezTo>
                  <a:cubicBezTo>
                    <a:pt x="0" y="2"/>
                    <a:pt x="1" y="0"/>
                    <a:pt x="1" y="0"/>
                  </a:cubicBezTo>
                  <a:cubicBezTo>
                    <a:pt x="10" y="0"/>
                    <a:pt x="19" y="0"/>
                    <a:pt x="28" y="0"/>
                  </a:cubicBezTo>
                  <a:cubicBezTo>
                    <a:pt x="29" y="0"/>
                    <a:pt x="30" y="1"/>
                    <a:pt x="31" y="2"/>
                  </a:cubicBezTo>
                  <a:cubicBezTo>
                    <a:pt x="34" y="9"/>
                    <a:pt x="37" y="16"/>
                    <a:pt x="40" y="23"/>
                  </a:cubicBezTo>
                  <a:cubicBezTo>
                    <a:pt x="41" y="24"/>
                    <a:pt x="42" y="25"/>
                    <a:pt x="43" y="25"/>
                  </a:cubicBezTo>
                  <a:cubicBezTo>
                    <a:pt x="62" y="25"/>
                    <a:pt x="81" y="25"/>
                    <a:pt x="101" y="25"/>
                  </a:cubicBezTo>
                  <a:cubicBezTo>
                    <a:pt x="101" y="25"/>
                    <a:pt x="102" y="23"/>
                    <a:pt x="102" y="23"/>
                  </a:cubicBezTo>
                  <a:cubicBezTo>
                    <a:pt x="101" y="16"/>
                    <a:pt x="99" y="9"/>
                    <a:pt x="97" y="3"/>
                  </a:cubicBezTo>
                  <a:cubicBezTo>
                    <a:pt x="97" y="2"/>
                    <a:pt x="98" y="0"/>
                    <a:pt x="99" y="0"/>
                  </a:cubicBezTo>
                  <a:cubicBezTo>
                    <a:pt x="108" y="0"/>
                    <a:pt x="116" y="0"/>
                    <a:pt x="125" y="0"/>
                  </a:cubicBezTo>
                  <a:cubicBezTo>
                    <a:pt x="126" y="0"/>
                    <a:pt x="127" y="1"/>
                    <a:pt x="127" y="2"/>
                  </a:cubicBezTo>
                  <a:cubicBezTo>
                    <a:pt x="130" y="9"/>
                    <a:pt x="131" y="16"/>
                    <a:pt x="134" y="23"/>
                  </a:cubicBezTo>
                  <a:cubicBezTo>
                    <a:pt x="134" y="24"/>
                    <a:pt x="135" y="25"/>
                    <a:pt x="136" y="25"/>
                  </a:cubicBezTo>
                  <a:cubicBezTo>
                    <a:pt x="155" y="25"/>
                    <a:pt x="173" y="25"/>
                    <a:pt x="192" y="25"/>
                  </a:cubicBezTo>
                  <a:cubicBezTo>
                    <a:pt x="193" y="25"/>
                    <a:pt x="194" y="24"/>
                    <a:pt x="194" y="23"/>
                  </a:cubicBezTo>
                  <a:cubicBezTo>
                    <a:pt x="194" y="16"/>
                    <a:pt x="194" y="9"/>
                    <a:pt x="194" y="2"/>
                  </a:cubicBezTo>
                  <a:cubicBezTo>
                    <a:pt x="194" y="2"/>
                    <a:pt x="195" y="0"/>
                    <a:pt x="196" y="0"/>
                  </a:cubicBezTo>
                  <a:cubicBezTo>
                    <a:pt x="205" y="0"/>
                    <a:pt x="213" y="0"/>
                    <a:pt x="221" y="0"/>
                  </a:cubicBezTo>
                  <a:cubicBezTo>
                    <a:pt x="222" y="0"/>
                    <a:pt x="223" y="2"/>
                    <a:pt x="223" y="3"/>
                  </a:cubicBezTo>
                  <a:cubicBezTo>
                    <a:pt x="224" y="9"/>
                    <a:pt x="223" y="16"/>
                    <a:pt x="224" y="23"/>
                  </a:cubicBezTo>
                  <a:cubicBezTo>
                    <a:pt x="224" y="23"/>
                    <a:pt x="225" y="25"/>
                    <a:pt x="226" y="25"/>
                  </a:cubicBezTo>
                  <a:cubicBezTo>
                    <a:pt x="236" y="25"/>
                    <a:pt x="246" y="25"/>
                    <a:pt x="256" y="25"/>
                  </a:cubicBezTo>
                  <a:close/>
                  <a:moveTo>
                    <a:pt x="364" y="55"/>
                  </a:moveTo>
                  <a:cubicBezTo>
                    <a:pt x="363" y="55"/>
                    <a:pt x="363" y="55"/>
                    <a:pt x="362" y="55"/>
                  </a:cubicBezTo>
                  <a:cubicBezTo>
                    <a:pt x="345" y="55"/>
                    <a:pt x="328" y="54"/>
                    <a:pt x="311" y="55"/>
                  </a:cubicBezTo>
                  <a:cubicBezTo>
                    <a:pt x="310" y="55"/>
                    <a:pt x="308" y="56"/>
                    <a:pt x="307" y="56"/>
                  </a:cubicBezTo>
                  <a:cubicBezTo>
                    <a:pt x="295" y="81"/>
                    <a:pt x="279" y="103"/>
                    <a:pt x="257" y="120"/>
                  </a:cubicBezTo>
                  <a:cubicBezTo>
                    <a:pt x="257" y="121"/>
                    <a:pt x="257" y="121"/>
                    <a:pt x="256" y="121"/>
                  </a:cubicBezTo>
                  <a:cubicBezTo>
                    <a:pt x="257" y="122"/>
                    <a:pt x="257" y="122"/>
                    <a:pt x="258" y="122"/>
                  </a:cubicBezTo>
                  <a:cubicBezTo>
                    <a:pt x="300" y="111"/>
                    <a:pt x="335" y="90"/>
                    <a:pt x="363" y="56"/>
                  </a:cubicBezTo>
                  <a:cubicBezTo>
                    <a:pt x="363" y="56"/>
                    <a:pt x="364" y="55"/>
                    <a:pt x="364" y="55"/>
                  </a:cubicBezTo>
                  <a:close/>
                  <a:moveTo>
                    <a:pt x="87" y="55"/>
                  </a:moveTo>
                  <a:cubicBezTo>
                    <a:pt x="79" y="55"/>
                    <a:pt x="71" y="54"/>
                    <a:pt x="62" y="55"/>
                  </a:cubicBezTo>
                  <a:cubicBezTo>
                    <a:pt x="62" y="55"/>
                    <a:pt x="61" y="55"/>
                    <a:pt x="61" y="55"/>
                  </a:cubicBezTo>
                  <a:cubicBezTo>
                    <a:pt x="61" y="55"/>
                    <a:pt x="61" y="56"/>
                    <a:pt x="62" y="56"/>
                  </a:cubicBezTo>
                  <a:cubicBezTo>
                    <a:pt x="86" y="86"/>
                    <a:pt x="118" y="107"/>
                    <a:pt x="155" y="118"/>
                  </a:cubicBezTo>
                  <a:cubicBezTo>
                    <a:pt x="156" y="118"/>
                    <a:pt x="156" y="118"/>
                    <a:pt x="156" y="118"/>
                  </a:cubicBezTo>
                  <a:cubicBezTo>
                    <a:pt x="156" y="118"/>
                    <a:pt x="156" y="118"/>
                    <a:pt x="156" y="117"/>
                  </a:cubicBezTo>
                  <a:cubicBezTo>
                    <a:pt x="137" y="100"/>
                    <a:pt x="124" y="79"/>
                    <a:pt x="114" y="56"/>
                  </a:cubicBezTo>
                  <a:cubicBezTo>
                    <a:pt x="114" y="55"/>
                    <a:pt x="112" y="55"/>
                    <a:pt x="111" y="55"/>
                  </a:cubicBezTo>
                  <a:cubicBezTo>
                    <a:pt x="103" y="54"/>
                    <a:pt x="95" y="55"/>
                    <a:pt x="87" y="55"/>
                  </a:cubicBezTo>
                  <a:close/>
                  <a:moveTo>
                    <a:pt x="224" y="81"/>
                  </a:moveTo>
                  <a:cubicBezTo>
                    <a:pt x="224" y="89"/>
                    <a:pt x="224" y="98"/>
                    <a:pt x="224" y="106"/>
                  </a:cubicBezTo>
                  <a:cubicBezTo>
                    <a:pt x="224" y="107"/>
                    <a:pt x="224" y="107"/>
                    <a:pt x="224" y="108"/>
                  </a:cubicBezTo>
                  <a:cubicBezTo>
                    <a:pt x="224" y="108"/>
                    <a:pt x="225" y="107"/>
                    <a:pt x="226" y="107"/>
                  </a:cubicBezTo>
                  <a:cubicBezTo>
                    <a:pt x="246" y="94"/>
                    <a:pt x="261" y="76"/>
                    <a:pt x="273" y="56"/>
                  </a:cubicBezTo>
                  <a:cubicBezTo>
                    <a:pt x="274" y="56"/>
                    <a:pt x="273" y="55"/>
                    <a:pt x="272" y="55"/>
                  </a:cubicBezTo>
                  <a:cubicBezTo>
                    <a:pt x="257" y="54"/>
                    <a:pt x="241" y="54"/>
                    <a:pt x="225" y="55"/>
                  </a:cubicBezTo>
                  <a:cubicBezTo>
                    <a:pt x="225" y="55"/>
                    <a:pt x="224" y="56"/>
                    <a:pt x="224" y="56"/>
                  </a:cubicBezTo>
                  <a:cubicBezTo>
                    <a:pt x="224" y="65"/>
                    <a:pt x="224" y="73"/>
                    <a:pt x="224" y="81"/>
                  </a:cubicBezTo>
                  <a:close/>
                  <a:moveTo>
                    <a:pt x="194" y="82"/>
                  </a:moveTo>
                  <a:cubicBezTo>
                    <a:pt x="194" y="73"/>
                    <a:pt x="194" y="65"/>
                    <a:pt x="194" y="56"/>
                  </a:cubicBezTo>
                  <a:cubicBezTo>
                    <a:pt x="194" y="56"/>
                    <a:pt x="193" y="55"/>
                    <a:pt x="192" y="55"/>
                  </a:cubicBezTo>
                  <a:cubicBezTo>
                    <a:pt x="178" y="54"/>
                    <a:pt x="163" y="54"/>
                    <a:pt x="148" y="55"/>
                  </a:cubicBezTo>
                  <a:cubicBezTo>
                    <a:pt x="148" y="55"/>
                    <a:pt x="147" y="56"/>
                    <a:pt x="147" y="56"/>
                  </a:cubicBezTo>
                  <a:cubicBezTo>
                    <a:pt x="158" y="77"/>
                    <a:pt x="172" y="95"/>
                    <a:pt x="192" y="109"/>
                  </a:cubicBezTo>
                  <a:cubicBezTo>
                    <a:pt x="193" y="109"/>
                    <a:pt x="193" y="109"/>
                    <a:pt x="194" y="109"/>
                  </a:cubicBezTo>
                  <a:cubicBezTo>
                    <a:pt x="194" y="109"/>
                    <a:pt x="194" y="108"/>
                    <a:pt x="194" y="108"/>
                  </a:cubicBezTo>
                  <a:cubicBezTo>
                    <a:pt x="194" y="99"/>
                    <a:pt x="194" y="91"/>
                    <a:pt x="194" y="8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1"/>
            </a:p>
          </p:txBody>
        </p:sp>
        <p:sp>
          <p:nvSpPr>
            <p:cNvPr id="47" name="Freeform 7">
              <a:extLst>
                <a:ext uri="{FF2B5EF4-FFF2-40B4-BE49-F238E27FC236}">
                  <a16:creationId xmlns:a16="http://schemas.microsoft.com/office/drawing/2014/main" id="{BAA2DC66-D523-4725-9384-AA70E4C61DD3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4945063" y="-41275"/>
              <a:ext cx="2108200" cy="860425"/>
            </a:xfrm>
            <a:custGeom>
              <a:avLst/>
              <a:gdLst>
                <a:gd name="T0" fmla="*/ 45 w 424"/>
                <a:gd name="T1" fmla="*/ 148 h 173"/>
                <a:gd name="T2" fmla="*/ 32 w 424"/>
                <a:gd name="T3" fmla="*/ 170 h 173"/>
                <a:gd name="T4" fmla="*/ 3 w 424"/>
                <a:gd name="T5" fmla="*/ 173 h 173"/>
                <a:gd name="T6" fmla="*/ 155 w 424"/>
                <a:gd name="T7" fmla="*/ 28 h 173"/>
                <a:gd name="T8" fmla="*/ 424 w 424"/>
                <a:gd name="T9" fmla="*/ 171 h 173"/>
                <a:gd name="T10" fmla="*/ 395 w 424"/>
                <a:gd name="T11" fmla="*/ 173 h 173"/>
                <a:gd name="T12" fmla="*/ 382 w 424"/>
                <a:gd name="T13" fmla="*/ 149 h 173"/>
                <a:gd name="T14" fmla="*/ 321 w 424"/>
                <a:gd name="T15" fmla="*/ 148 h 173"/>
                <a:gd name="T16" fmla="*/ 325 w 424"/>
                <a:gd name="T17" fmla="*/ 171 h 173"/>
                <a:gd name="T18" fmla="*/ 297 w 424"/>
                <a:gd name="T19" fmla="*/ 173 h 173"/>
                <a:gd name="T20" fmla="*/ 287 w 424"/>
                <a:gd name="T21" fmla="*/ 149 h 173"/>
                <a:gd name="T22" fmla="*/ 225 w 424"/>
                <a:gd name="T23" fmla="*/ 148 h 173"/>
                <a:gd name="T24" fmla="*/ 223 w 424"/>
                <a:gd name="T25" fmla="*/ 170 h 173"/>
                <a:gd name="T26" fmla="*/ 196 w 424"/>
                <a:gd name="T27" fmla="*/ 173 h 173"/>
                <a:gd name="T28" fmla="*/ 194 w 424"/>
                <a:gd name="T29" fmla="*/ 150 h 173"/>
                <a:gd name="T30" fmla="*/ 137 w 424"/>
                <a:gd name="T31" fmla="*/ 148 h 173"/>
                <a:gd name="T32" fmla="*/ 128 w 424"/>
                <a:gd name="T33" fmla="*/ 171 h 173"/>
                <a:gd name="T34" fmla="*/ 99 w 424"/>
                <a:gd name="T35" fmla="*/ 173 h 173"/>
                <a:gd name="T36" fmla="*/ 103 w 424"/>
                <a:gd name="T37" fmla="*/ 150 h 173"/>
                <a:gd name="T38" fmla="*/ 73 w 424"/>
                <a:gd name="T39" fmla="*/ 148 h 173"/>
                <a:gd name="T40" fmla="*/ 359 w 424"/>
                <a:gd name="T41" fmla="*/ 118 h 173"/>
                <a:gd name="T42" fmla="*/ 360 w 424"/>
                <a:gd name="T43" fmla="*/ 116 h 173"/>
                <a:gd name="T44" fmla="*/ 258 w 424"/>
                <a:gd name="T45" fmla="*/ 56 h 173"/>
                <a:gd name="T46" fmla="*/ 305 w 424"/>
                <a:gd name="T47" fmla="*/ 116 h 173"/>
                <a:gd name="T48" fmla="*/ 333 w 424"/>
                <a:gd name="T49" fmla="*/ 118 h 173"/>
                <a:gd name="T50" fmla="*/ 113 w 424"/>
                <a:gd name="T51" fmla="*/ 118 h 173"/>
                <a:gd name="T52" fmla="*/ 157 w 424"/>
                <a:gd name="T53" fmla="*/ 59 h 173"/>
                <a:gd name="T54" fmla="*/ 157 w 424"/>
                <a:gd name="T55" fmla="*/ 58 h 173"/>
                <a:gd name="T56" fmla="*/ 64 w 424"/>
                <a:gd name="T57" fmla="*/ 118 h 173"/>
                <a:gd name="T58" fmla="*/ 90 w 424"/>
                <a:gd name="T59" fmla="*/ 118 h 173"/>
                <a:gd name="T60" fmla="*/ 269 w 424"/>
                <a:gd name="T61" fmla="*/ 118 h 173"/>
                <a:gd name="T62" fmla="*/ 225 w 424"/>
                <a:gd name="T63" fmla="*/ 68 h 173"/>
                <a:gd name="T64" fmla="*/ 224 w 424"/>
                <a:gd name="T65" fmla="*/ 69 h 173"/>
                <a:gd name="T66" fmla="*/ 225 w 424"/>
                <a:gd name="T67" fmla="*/ 118 h 173"/>
                <a:gd name="T68" fmla="*/ 194 w 424"/>
                <a:gd name="T69" fmla="*/ 93 h 173"/>
                <a:gd name="T70" fmla="*/ 194 w 424"/>
                <a:gd name="T71" fmla="*/ 68 h 173"/>
                <a:gd name="T72" fmla="*/ 150 w 424"/>
                <a:gd name="T73" fmla="*/ 116 h 173"/>
                <a:gd name="T74" fmla="*/ 192 w 424"/>
                <a:gd name="T75" fmla="*/ 118 h 173"/>
                <a:gd name="T76" fmla="*/ 194 w 424"/>
                <a:gd name="T77" fmla="*/ 9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4" h="173">
                  <a:moveTo>
                    <a:pt x="73" y="148"/>
                  </a:moveTo>
                  <a:cubicBezTo>
                    <a:pt x="64" y="148"/>
                    <a:pt x="55" y="148"/>
                    <a:pt x="45" y="148"/>
                  </a:cubicBezTo>
                  <a:cubicBezTo>
                    <a:pt x="44" y="148"/>
                    <a:pt x="43" y="149"/>
                    <a:pt x="42" y="149"/>
                  </a:cubicBezTo>
                  <a:cubicBezTo>
                    <a:pt x="39" y="156"/>
                    <a:pt x="36" y="164"/>
                    <a:pt x="32" y="170"/>
                  </a:cubicBezTo>
                  <a:cubicBezTo>
                    <a:pt x="32" y="171"/>
                    <a:pt x="30" y="173"/>
                    <a:pt x="29" y="173"/>
                  </a:cubicBezTo>
                  <a:cubicBezTo>
                    <a:pt x="21" y="173"/>
                    <a:pt x="12" y="173"/>
                    <a:pt x="3" y="173"/>
                  </a:cubicBezTo>
                  <a:cubicBezTo>
                    <a:pt x="1" y="173"/>
                    <a:pt x="0" y="172"/>
                    <a:pt x="1" y="170"/>
                  </a:cubicBezTo>
                  <a:cubicBezTo>
                    <a:pt x="28" y="96"/>
                    <a:pt x="80" y="48"/>
                    <a:pt x="155" y="28"/>
                  </a:cubicBezTo>
                  <a:cubicBezTo>
                    <a:pt x="258" y="0"/>
                    <a:pt x="366" y="50"/>
                    <a:pt x="413" y="144"/>
                  </a:cubicBezTo>
                  <a:cubicBezTo>
                    <a:pt x="417" y="153"/>
                    <a:pt x="420" y="162"/>
                    <a:pt x="424" y="171"/>
                  </a:cubicBezTo>
                  <a:cubicBezTo>
                    <a:pt x="424" y="171"/>
                    <a:pt x="423" y="173"/>
                    <a:pt x="422" y="173"/>
                  </a:cubicBezTo>
                  <a:cubicBezTo>
                    <a:pt x="413" y="173"/>
                    <a:pt x="404" y="173"/>
                    <a:pt x="395" y="173"/>
                  </a:cubicBezTo>
                  <a:cubicBezTo>
                    <a:pt x="394" y="173"/>
                    <a:pt x="393" y="172"/>
                    <a:pt x="392" y="171"/>
                  </a:cubicBezTo>
                  <a:cubicBezTo>
                    <a:pt x="389" y="164"/>
                    <a:pt x="386" y="156"/>
                    <a:pt x="382" y="149"/>
                  </a:cubicBezTo>
                  <a:cubicBezTo>
                    <a:pt x="382" y="148"/>
                    <a:pt x="381" y="148"/>
                    <a:pt x="380" y="148"/>
                  </a:cubicBezTo>
                  <a:cubicBezTo>
                    <a:pt x="360" y="148"/>
                    <a:pt x="340" y="148"/>
                    <a:pt x="321" y="148"/>
                  </a:cubicBezTo>
                  <a:cubicBezTo>
                    <a:pt x="320" y="148"/>
                    <a:pt x="319" y="149"/>
                    <a:pt x="319" y="150"/>
                  </a:cubicBezTo>
                  <a:cubicBezTo>
                    <a:pt x="321" y="157"/>
                    <a:pt x="323" y="164"/>
                    <a:pt x="325" y="171"/>
                  </a:cubicBezTo>
                  <a:cubicBezTo>
                    <a:pt x="325" y="171"/>
                    <a:pt x="325" y="173"/>
                    <a:pt x="324" y="173"/>
                  </a:cubicBezTo>
                  <a:cubicBezTo>
                    <a:pt x="315" y="173"/>
                    <a:pt x="306" y="173"/>
                    <a:pt x="297" y="173"/>
                  </a:cubicBezTo>
                  <a:cubicBezTo>
                    <a:pt x="296" y="173"/>
                    <a:pt x="295" y="172"/>
                    <a:pt x="295" y="171"/>
                  </a:cubicBezTo>
                  <a:cubicBezTo>
                    <a:pt x="292" y="164"/>
                    <a:pt x="290" y="156"/>
                    <a:pt x="287" y="149"/>
                  </a:cubicBezTo>
                  <a:cubicBezTo>
                    <a:pt x="287" y="148"/>
                    <a:pt x="286" y="148"/>
                    <a:pt x="285" y="148"/>
                  </a:cubicBezTo>
                  <a:cubicBezTo>
                    <a:pt x="265" y="148"/>
                    <a:pt x="245" y="148"/>
                    <a:pt x="225" y="148"/>
                  </a:cubicBezTo>
                  <a:cubicBezTo>
                    <a:pt x="225" y="148"/>
                    <a:pt x="224" y="149"/>
                    <a:pt x="224" y="150"/>
                  </a:cubicBezTo>
                  <a:cubicBezTo>
                    <a:pt x="223" y="156"/>
                    <a:pt x="224" y="163"/>
                    <a:pt x="223" y="170"/>
                  </a:cubicBezTo>
                  <a:cubicBezTo>
                    <a:pt x="223" y="171"/>
                    <a:pt x="222" y="173"/>
                    <a:pt x="221" y="173"/>
                  </a:cubicBezTo>
                  <a:cubicBezTo>
                    <a:pt x="213" y="173"/>
                    <a:pt x="205" y="173"/>
                    <a:pt x="196" y="173"/>
                  </a:cubicBezTo>
                  <a:cubicBezTo>
                    <a:pt x="195" y="173"/>
                    <a:pt x="194" y="171"/>
                    <a:pt x="194" y="170"/>
                  </a:cubicBezTo>
                  <a:cubicBezTo>
                    <a:pt x="194" y="164"/>
                    <a:pt x="194" y="157"/>
                    <a:pt x="194" y="150"/>
                  </a:cubicBezTo>
                  <a:cubicBezTo>
                    <a:pt x="194" y="149"/>
                    <a:pt x="193" y="148"/>
                    <a:pt x="192" y="148"/>
                  </a:cubicBezTo>
                  <a:cubicBezTo>
                    <a:pt x="174" y="148"/>
                    <a:pt x="156" y="148"/>
                    <a:pt x="137" y="148"/>
                  </a:cubicBezTo>
                  <a:cubicBezTo>
                    <a:pt x="137" y="148"/>
                    <a:pt x="135" y="149"/>
                    <a:pt x="135" y="149"/>
                  </a:cubicBezTo>
                  <a:cubicBezTo>
                    <a:pt x="133" y="156"/>
                    <a:pt x="131" y="164"/>
                    <a:pt x="128" y="171"/>
                  </a:cubicBezTo>
                  <a:cubicBezTo>
                    <a:pt x="128" y="172"/>
                    <a:pt x="127" y="173"/>
                    <a:pt x="126" y="173"/>
                  </a:cubicBezTo>
                  <a:cubicBezTo>
                    <a:pt x="117" y="173"/>
                    <a:pt x="108" y="173"/>
                    <a:pt x="99" y="173"/>
                  </a:cubicBezTo>
                  <a:cubicBezTo>
                    <a:pt x="99" y="173"/>
                    <a:pt x="98" y="171"/>
                    <a:pt x="98" y="171"/>
                  </a:cubicBezTo>
                  <a:cubicBezTo>
                    <a:pt x="100" y="164"/>
                    <a:pt x="101" y="157"/>
                    <a:pt x="103" y="150"/>
                  </a:cubicBezTo>
                  <a:cubicBezTo>
                    <a:pt x="103" y="149"/>
                    <a:pt x="102" y="148"/>
                    <a:pt x="102" y="148"/>
                  </a:cubicBezTo>
                  <a:cubicBezTo>
                    <a:pt x="92" y="148"/>
                    <a:pt x="83" y="148"/>
                    <a:pt x="73" y="148"/>
                  </a:cubicBezTo>
                  <a:close/>
                  <a:moveTo>
                    <a:pt x="333" y="118"/>
                  </a:moveTo>
                  <a:cubicBezTo>
                    <a:pt x="342" y="118"/>
                    <a:pt x="350" y="118"/>
                    <a:pt x="359" y="118"/>
                  </a:cubicBezTo>
                  <a:cubicBezTo>
                    <a:pt x="359" y="118"/>
                    <a:pt x="360" y="118"/>
                    <a:pt x="360" y="118"/>
                  </a:cubicBezTo>
                  <a:cubicBezTo>
                    <a:pt x="360" y="117"/>
                    <a:pt x="360" y="117"/>
                    <a:pt x="360" y="116"/>
                  </a:cubicBezTo>
                  <a:cubicBezTo>
                    <a:pt x="332" y="86"/>
                    <a:pt x="299" y="66"/>
                    <a:pt x="259" y="56"/>
                  </a:cubicBezTo>
                  <a:cubicBezTo>
                    <a:pt x="259" y="56"/>
                    <a:pt x="258" y="56"/>
                    <a:pt x="258" y="56"/>
                  </a:cubicBezTo>
                  <a:cubicBezTo>
                    <a:pt x="258" y="56"/>
                    <a:pt x="258" y="57"/>
                    <a:pt x="259" y="57"/>
                  </a:cubicBezTo>
                  <a:cubicBezTo>
                    <a:pt x="278" y="74"/>
                    <a:pt x="293" y="94"/>
                    <a:pt x="305" y="116"/>
                  </a:cubicBezTo>
                  <a:cubicBezTo>
                    <a:pt x="305" y="117"/>
                    <a:pt x="307" y="118"/>
                    <a:pt x="308" y="118"/>
                  </a:cubicBezTo>
                  <a:cubicBezTo>
                    <a:pt x="316" y="118"/>
                    <a:pt x="325" y="118"/>
                    <a:pt x="333" y="118"/>
                  </a:cubicBezTo>
                  <a:close/>
                  <a:moveTo>
                    <a:pt x="90" y="118"/>
                  </a:moveTo>
                  <a:cubicBezTo>
                    <a:pt x="98" y="118"/>
                    <a:pt x="106" y="118"/>
                    <a:pt x="113" y="118"/>
                  </a:cubicBezTo>
                  <a:cubicBezTo>
                    <a:pt x="114" y="118"/>
                    <a:pt x="116" y="117"/>
                    <a:pt x="116" y="116"/>
                  </a:cubicBezTo>
                  <a:cubicBezTo>
                    <a:pt x="127" y="95"/>
                    <a:pt x="140" y="76"/>
                    <a:pt x="157" y="59"/>
                  </a:cubicBezTo>
                  <a:cubicBezTo>
                    <a:pt x="158" y="59"/>
                    <a:pt x="158" y="58"/>
                    <a:pt x="158" y="58"/>
                  </a:cubicBezTo>
                  <a:cubicBezTo>
                    <a:pt x="158" y="58"/>
                    <a:pt x="157" y="58"/>
                    <a:pt x="157" y="58"/>
                  </a:cubicBezTo>
                  <a:cubicBezTo>
                    <a:pt x="121" y="69"/>
                    <a:pt x="90" y="88"/>
                    <a:pt x="65" y="116"/>
                  </a:cubicBezTo>
                  <a:cubicBezTo>
                    <a:pt x="65" y="117"/>
                    <a:pt x="65" y="117"/>
                    <a:pt x="64" y="118"/>
                  </a:cubicBezTo>
                  <a:cubicBezTo>
                    <a:pt x="65" y="118"/>
                    <a:pt x="65" y="118"/>
                    <a:pt x="66" y="118"/>
                  </a:cubicBezTo>
                  <a:cubicBezTo>
                    <a:pt x="74" y="118"/>
                    <a:pt x="82" y="118"/>
                    <a:pt x="90" y="118"/>
                  </a:cubicBezTo>
                  <a:close/>
                  <a:moveTo>
                    <a:pt x="247" y="118"/>
                  </a:moveTo>
                  <a:cubicBezTo>
                    <a:pt x="255" y="118"/>
                    <a:pt x="262" y="118"/>
                    <a:pt x="269" y="118"/>
                  </a:cubicBezTo>
                  <a:cubicBezTo>
                    <a:pt x="270" y="118"/>
                    <a:pt x="270" y="117"/>
                    <a:pt x="270" y="116"/>
                  </a:cubicBezTo>
                  <a:cubicBezTo>
                    <a:pt x="258" y="98"/>
                    <a:pt x="244" y="81"/>
                    <a:pt x="225" y="68"/>
                  </a:cubicBezTo>
                  <a:cubicBezTo>
                    <a:pt x="225" y="68"/>
                    <a:pt x="224" y="68"/>
                    <a:pt x="224" y="67"/>
                  </a:cubicBezTo>
                  <a:cubicBezTo>
                    <a:pt x="224" y="68"/>
                    <a:pt x="224" y="69"/>
                    <a:pt x="224" y="69"/>
                  </a:cubicBezTo>
                  <a:cubicBezTo>
                    <a:pt x="224" y="85"/>
                    <a:pt x="224" y="100"/>
                    <a:pt x="224" y="116"/>
                  </a:cubicBezTo>
                  <a:cubicBezTo>
                    <a:pt x="224" y="117"/>
                    <a:pt x="225" y="118"/>
                    <a:pt x="225" y="118"/>
                  </a:cubicBezTo>
                  <a:cubicBezTo>
                    <a:pt x="233" y="118"/>
                    <a:pt x="240" y="118"/>
                    <a:pt x="247" y="118"/>
                  </a:cubicBezTo>
                  <a:close/>
                  <a:moveTo>
                    <a:pt x="194" y="93"/>
                  </a:moveTo>
                  <a:cubicBezTo>
                    <a:pt x="194" y="85"/>
                    <a:pt x="194" y="78"/>
                    <a:pt x="194" y="70"/>
                  </a:cubicBezTo>
                  <a:cubicBezTo>
                    <a:pt x="194" y="69"/>
                    <a:pt x="194" y="68"/>
                    <a:pt x="194" y="68"/>
                  </a:cubicBezTo>
                  <a:cubicBezTo>
                    <a:pt x="193" y="68"/>
                    <a:pt x="192" y="68"/>
                    <a:pt x="192" y="69"/>
                  </a:cubicBezTo>
                  <a:cubicBezTo>
                    <a:pt x="175" y="82"/>
                    <a:pt x="161" y="98"/>
                    <a:pt x="150" y="116"/>
                  </a:cubicBezTo>
                  <a:cubicBezTo>
                    <a:pt x="150" y="117"/>
                    <a:pt x="151" y="118"/>
                    <a:pt x="151" y="118"/>
                  </a:cubicBezTo>
                  <a:cubicBezTo>
                    <a:pt x="165" y="118"/>
                    <a:pt x="179" y="118"/>
                    <a:pt x="192" y="118"/>
                  </a:cubicBezTo>
                  <a:cubicBezTo>
                    <a:pt x="193" y="118"/>
                    <a:pt x="194" y="117"/>
                    <a:pt x="194" y="116"/>
                  </a:cubicBezTo>
                  <a:cubicBezTo>
                    <a:pt x="194" y="108"/>
                    <a:pt x="194" y="101"/>
                    <a:pt x="194" y="9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1"/>
            </a:p>
          </p:txBody>
        </p:sp>
        <p:sp>
          <p:nvSpPr>
            <p:cNvPr id="48" name="Freeform 8">
              <a:extLst>
                <a:ext uri="{FF2B5EF4-FFF2-40B4-BE49-F238E27FC236}">
                  <a16:creationId xmlns:a16="http://schemas.microsoft.com/office/drawing/2014/main" id="{575115B3-4C7D-4A6F-93E9-3A63D5591B69}"/>
                </a:ext>
              </a:extLst>
            </p:cNvPr>
            <p:cNvSpPr>
              <a:spLocks/>
            </p:cNvSpPr>
            <p:nvPr/>
          </p:nvSpPr>
          <p:spPr bwMode="gray">
            <a:xfrm>
              <a:off x="4933951" y="952500"/>
              <a:ext cx="617538" cy="363538"/>
            </a:xfrm>
            <a:custGeom>
              <a:avLst/>
              <a:gdLst>
                <a:gd name="T0" fmla="*/ 90 w 124"/>
                <a:gd name="T1" fmla="*/ 72 h 73"/>
                <a:gd name="T2" fmla="*/ 77 w 124"/>
                <a:gd name="T3" fmla="*/ 63 h 73"/>
                <a:gd name="T4" fmla="*/ 63 w 124"/>
                <a:gd name="T5" fmla="*/ 23 h 73"/>
                <a:gd name="T6" fmla="*/ 62 w 124"/>
                <a:gd name="T7" fmla="*/ 21 h 73"/>
                <a:gd name="T8" fmla="*/ 61 w 124"/>
                <a:gd name="T9" fmla="*/ 23 h 73"/>
                <a:gd name="T10" fmla="*/ 46 w 124"/>
                <a:gd name="T11" fmla="*/ 64 h 73"/>
                <a:gd name="T12" fmla="*/ 32 w 124"/>
                <a:gd name="T13" fmla="*/ 73 h 73"/>
                <a:gd name="T14" fmla="*/ 19 w 124"/>
                <a:gd name="T15" fmla="*/ 63 h 73"/>
                <a:gd name="T16" fmla="*/ 2 w 124"/>
                <a:gd name="T17" fmla="*/ 14 h 73"/>
                <a:gd name="T18" fmla="*/ 6 w 124"/>
                <a:gd name="T19" fmla="*/ 2 h 73"/>
                <a:gd name="T20" fmla="*/ 21 w 124"/>
                <a:gd name="T21" fmla="*/ 7 h 73"/>
                <a:gd name="T22" fmla="*/ 31 w 124"/>
                <a:gd name="T23" fmla="*/ 41 h 73"/>
                <a:gd name="T24" fmla="*/ 34 w 124"/>
                <a:gd name="T25" fmla="*/ 49 h 73"/>
                <a:gd name="T26" fmla="*/ 37 w 124"/>
                <a:gd name="T27" fmla="*/ 42 h 73"/>
                <a:gd name="T28" fmla="*/ 47 w 124"/>
                <a:gd name="T29" fmla="*/ 11 h 73"/>
                <a:gd name="T30" fmla="*/ 62 w 124"/>
                <a:gd name="T31" fmla="*/ 1 h 73"/>
                <a:gd name="T32" fmla="*/ 76 w 124"/>
                <a:gd name="T33" fmla="*/ 11 h 73"/>
                <a:gd name="T34" fmla="*/ 89 w 124"/>
                <a:gd name="T35" fmla="*/ 47 h 73"/>
                <a:gd name="T36" fmla="*/ 90 w 124"/>
                <a:gd name="T37" fmla="*/ 49 h 73"/>
                <a:gd name="T38" fmla="*/ 90 w 124"/>
                <a:gd name="T39" fmla="*/ 47 h 73"/>
                <a:gd name="T40" fmla="*/ 101 w 124"/>
                <a:gd name="T41" fmla="*/ 10 h 73"/>
                <a:gd name="T42" fmla="*/ 113 w 124"/>
                <a:gd name="T43" fmla="*/ 1 h 73"/>
                <a:gd name="T44" fmla="*/ 121 w 124"/>
                <a:gd name="T45" fmla="*/ 13 h 73"/>
                <a:gd name="T46" fmla="*/ 104 w 124"/>
                <a:gd name="T47" fmla="*/ 63 h 73"/>
                <a:gd name="T48" fmla="*/ 90 w 124"/>
                <a:gd name="T49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4" h="73">
                  <a:moveTo>
                    <a:pt x="90" y="72"/>
                  </a:moveTo>
                  <a:cubicBezTo>
                    <a:pt x="84" y="73"/>
                    <a:pt x="79" y="70"/>
                    <a:pt x="77" y="63"/>
                  </a:cubicBezTo>
                  <a:cubicBezTo>
                    <a:pt x="72" y="50"/>
                    <a:pt x="67" y="37"/>
                    <a:pt x="63" y="23"/>
                  </a:cubicBezTo>
                  <a:cubicBezTo>
                    <a:pt x="62" y="22"/>
                    <a:pt x="62" y="22"/>
                    <a:pt x="62" y="21"/>
                  </a:cubicBezTo>
                  <a:cubicBezTo>
                    <a:pt x="61" y="22"/>
                    <a:pt x="61" y="22"/>
                    <a:pt x="61" y="23"/>
                  </a:cubicBezTo>
                  <a:cubicBezTo>
                    <a:pt x="56" y="37"/>
                    <a:pt x="51" y="50"/>
                    <a:pt x="46" y="64"/>
                  </a:cubicBezTo>
                  <a:cubicBezTo>
                    <a:pt x="44" y="70"/>
                    <a:pt x="40" y="73"/>
                    <a:pt x="32" y="73"/>
                  </a:cubicBezTo>
                  <a:cubicBezTo>
                    <a:pt x="25" y="72"/>
                    <a:pt x="21" y="69"/>
                    <a:pt x="19" y="63"/>
                  </a:cubicBezTo>
                  <a:cubicBezTo>
                    <a:pt x="13" y="47"/>
                    <a:pt x="8" y="30"/>
                    <a:pt x="2" y="14"/>
                  </a:cubicBezTo>
                  <a:cubicBezTo>
                    <a:pt x="0" y="8"/>
                    <a:pt x="1" y="4"/>
                    <a:pt x="6" y="2"/>
                  </a:cubicBezTo>
                  <a:cubicBezTo>
                    <a:pt x="12" y="0"/>
                    <a:pt x="19" y="2"/>
                    <a:pt x="21" y="7"/>
                  </a:cubicBezTo>
                  <a:cubicBezTo>
                    <a:pt x="25" y="18"/>
                    <a:pt x="28" y="30"/>
                    <a:pt x="31" y="41"/>
                  </a:cubicBezTo>
                  <a:cubicBezTo>
                    <a:pt x="32" y="44"/>
                    <a:pt x="33" y="47"/>
                    <a:pt x="34" y="49"/>
                  </a:cubicBezTo>
                  <a:cubicBezTo>
                    <a:pt x="35" y="47"/>
                    <a:pt x="36" y="44"/>
                    <a:pt x="37" y="42"/>
                  </a:cubicBezTo>
                  <a:cubicBezTo>
                    <a:pt x="40" y="31"/>
                    <a:pt x="44" y="21"/>
                    <a:pt x="47" y="11"/>
                  </a:cubicBezTo>
                  <a:cubicBezTo>
                    <a:pt x="50" y="4"/>
                    <a:pt x="54" y="1"/>
                    <a:pt x="62" y="1"/>
                  </a:cubicBezTo>
                  <a:cubicBezTo>
                    <a:pt x="69" y="1"/>
                    <a:pt x="73" y="4"/>
                    <a:pt x="76" y="11"/>
                  </a:cubicBezTo>
                  <a:cubicBezTo>
                    <a:pt x="80" y="23"/>
                    <a:pt x="84" y="35"/>
                    <a:pt x="89" y="47"/>
                  </a:cubicBezTo>
                  <a:cubicBezTo>
                    <a:pt x="89" y="48"/>
                    <a:pt x="89" y="49"/>
                    <a:pt x="90" y="49"/>
                  </a:cubicBezTo>
                  <a:cubicBezTo>
                    <a:pt x="90" y="48"/>
                    <a:pt x="90" y="48"/>
                    <a:pt x="90" y="47"/>
                  </a:cubicBezTo>
                  <a:cubicBezTo>
                    <a:pt x="94" y="35"/>
                    <a:pt x="97" y="23"/>
                    <a:pt x="101" y="10"/>
                  </a:cubicBezTo>
                  <a:cubicBezTo>
                    <a:pt x="103" y="3"/>
                    <a:pt x="106" y="1"/>
                    <a:pt x="113" y="1"/>
                  </a:cubicBezTo>
                  <a:cubicBezTo>
                    <a:pt x="121" y="2"/>
                    <a:pt x="124" y="6"/>
                    <a:pt x="121" y="13"/>
                  </a:cubicBezTo>
                  <a:cubicBezTo>
                    <a:pt x="116" y="30"/>
                    <a:pt x="110" y="47"/>
                    <a:pt x="104" y="63"/>
                  </a:cubicBezTo>
                  <a:cubicBezTo>
                    <a:pt x="102" y="70"/>
                    <a:pt x="98" y="72"/>
                    <a:pt x="90" y="7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1"/>
            </a:p>
          </p:txBody>
        </p:sp>
        <p:sp>
          <p:nvSpPr>
            <p:cNvPr id="49" name="Freeform 9">
              <a:extLst>
                <a:ext uri="{FF2B5EF4-FFF2-40B4-BE49-F238E27FC236}">
                  <a16:creationId xmlns:a16="http://schemas.microsoft.com/office/drawing/2014/main" id="{CFB7063B-0DFA-4BB9-957F-7F068926E556}"/>
                </a:ext>
              </a:extLst>
            </p:cNvPr>
            <p:cNvSpPr>
              <a:spLocks/>
            </p:cNvSpPr>
            <p:nvPr/>
          </p:nvSpPr>
          <p:spPr bwMode="gray">
            <a:xfrm>
              <a:off x="6446838" y="952500"/>
              <a:ext cx="617538" cy="363538"/>
            </a:xfrm>
            <a:custGeom>
              <a:avLst/>
              <a:gdLst>
                <a:gd name="T0" fmla="*/ 90 w 124"/>
                <a:gd name="T1" fmla="*/ 72 h 73"/>
                <a:gd name="T2" fmla="*/ 77 w 124"/>
                <a:gd name="T3" fmla="*/ 63 h 73"/>
                <a:gd name="T4" fmla="*/ 63 w 124"/>
                <a:gd name="T5" fmla="*/ 23 h 73"/>
                <a:gd name="T6" fmla="*/ 62 w 124"/>
                <a:gd name="T7" fmla="*/ 21 h 73"/>
                <a:gd name="T8" fmla="*/ 61 w 124"/>
                <a:gd name="T9" fmla="*/ 23 h 73"/>
                <a:gd name="T10" fmla="*/ 47 w 124"/>
                <a:gd name="T11" fmla="*/ 63 h 73"/>
                <a:gd name="T12" fmla="*/ 32 w 124"/>
                <a:gd name="T13" fmla="*/ 72 h 73"/>
                <a:gd name="T14" fmla="*/ 19 w 124"/>
                <a:gd name="T15" fmla="*/ 63 h 73"/>
                <a:gd name="T16" fmla="*/ 2 w 124"/>
                <a:gd name="T17" fmla="*/ 14 h 73"/>
                <a:gd name="T18" fmla="*/ 6 w 124"/>
                <a:gd name="T19" fmla="*/ 2 h 73"/>
                <a:gd name="T20" fmla="*/ 21 w 124"/>
                <a:gd name="T21" fmla="*/ 6 h 73"/>
                <a:gd name="T22" fmla="*/ 31 w 124"/>
                <a:gd name="T23" fmla="*/ 40 h 73"/>
                <a:gd name="T24" fmla="*/ 33 w 124"/>
                <a:gd name="T25" fmla="*/ 48 h 73"/>
                <a:gd name="T26" fmla="*/ 34 w 124"/>
                <a:gd name="T27" fmla="*/ 49 h 73"/>
                <a:gd name="T28" fmla="*/ 35 w 124"/>
                <a:gd name="T29" fmla="*/ 48 h 73"/>
                <a:gd name="T30" fmla="*/ 47 w 124"/>
                <a:gd name="T31" fmla="*/ 12 h 73"/>
                <a:gd name="T32" fmla="*/ 62 w 124"/>
                <a:gd name="T33" fmla="*/ 1 h 73"/>
                <a:gd name="T34" fmla="*/ 76 w 124"/>
                <a:gd name="T35" fmla="*/ 12 h 73"/>
                <a:gd name="T36" fmla="*/ 89 w 124"/>
                <a:gd name="T37" fmla="*/ 48 h 73"/>
                <a:gd name="T38" fmla="*/ 90 w 124"/>
                <a:gd name="T39" fmla="*/ 49 h 73"/>
                <a:gd name="T40" fmla="*/ 90 w 124"/>
                <a:gd name="T41" fmla="*/ 48 h 73"/>
                <a:gd name="T42" fmla="*/ 101 w 124"/>
                <a:gd name="T43" fmla="*/ 10 h 73"/>
                <a:gd name="T44" fmla="*/ 112 w 124"/>
                <a:gd name="T45" fmla="*/ 1 h 73"/>
                <a:gd name="T46" fmla="*/ 121 w 124"/>
                <a:gd name="T47" fmla="*/ 14 h 73"/>
                <a:gd name="T48" fmla="*/ 104 w 124"/>
                <a:gd name="T49" fmla="*/ 63 h 73"/>
                <a:gd name="T50" fmla="*/ 90 w 124"/>
                <a:gd name="T51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73">
                  <a:moveTo>
                    <a:pt x="90" y="72"/>
                  </a:moveTo>
                  <a:cubicBezTo>
                    <a:pt x="84" y="73"/>
                    <a:pt x="79" y="70"/>
                    <a:pt x="77" y="63"/>
                  </a:cubicBezTo>
                  <a:cubicBezTo>
                    <a:pt x="72" y="50"/>
                    <a:pt x="68" y="36"/>
                    <a:pt x="63" y="23"/>
                  </a:cubicBezTo>
                  <a:cubicBezTo>
                    <a:pt x="63" y="22"/>
                    <a:pt x="62" y="22"/>
                    <a:pt x="62" y="21"/>
                  </a:cubicBezTo>
                  <a:cubicBezTo>
                    <a:pt x="62" y="22"/>
                    <a:pt x="61" y="22"/>
                    <a:pt x="61" y="23"/>
                  </a:cubicBezTo>
                  <a:cubicBezTo>
                    <a:pt x="56" y="36"/>
                    <a:pt x="52" y="50"/>
                    <a:pt x="47" y="63"/>
                  </a:cubicBezTo>
                  <a:cubicBezTo>
                    <a:pt x="44" y="70"/>
                    <a:pt x="40" y="73"/>
                    <a:pt x="32" y="72"/>
                  </a:cubicBezTo>
                  <a:cubicBezTo>
                    <a:pt x="25" y="72"/>
                    <a:pt x="22" y="70"/>
                    <a:pt x="19" y="63"/>
                  </a:cubicBezTo>
                  <a:cubicBezTo>
                    <a:pt x="13" y="46"/>
                    <a:pt x="8" y="30"/>
                    <a:pt x="2" y="14"/>
                  </a:cubicBezTo>
                  <a:cubicBezTo>
                    <a:pt x="0" y="9"/>
                    <a:pt x="0" y="5"/>
                    <a:pt x="6" y="2"/>
                  </a:cubicBezTo>
                  <a:cubicBezTo>
                    <a:pt x="12" y="0"/>
                    <a:pt x="19" y="1"/>
                    <a:pt x="21" y="6"/>
                  </a:cubicBezTo>
                  <a:cubicBezTo>
                    <a:pt x="25" y="17"/>
                    <a:pt x="28" y="29"/>
                    <a:pt x="31" y="40"/>
                  </a:cubicBezTo>
                  <a:cubicBezTo>
                    <a:pt x="32" y="42"/>
                    <a:pt x="33" y="45"/>
                    <a:pt x="33" y="48"/>
                  </a:cubicBezTo>
                  <a:cubicBezTo>
                    <a:pt x="33" y="48"/>
                    <a:pt x="34" y="49"/>
                    <a:pt x="34" y="49"/>
                  </a:cubicBezTo>
                  <a:cubicBezTo>
                    <a:pt x="34" y="49"/>
                    <a:pt x="34" y="48"/>
                    <a:pt x="35" y="48"/>
                  </a:cubicBezTo>
                  <a:cubicBezTo>
                    <a:pt x="39" y="36"/>
                    <a:pt x="43" y="24"/>
                    <a:pt x="47" y="12"/>
                  </a:cubicBezTo>
                  <a:cubicBezTo>
                    <a:pt x="50" y="4"/>
                    <a:pt x="54" y="1"/>
                    <a:pt x="62" y="1"/>
                  </a:cubicBezTo>
                  <a:cubicBezTo>
                    <a:pt x="70" y="1"/>
                    <a:pt x="73" y="4"/>
                    <a:pt x="76" y="12"/>
                  </a:cubicBezTo>
                  <a:cubicBezTo>
                    <a:pt x="81" y="23"/>
                    <a:pt x="85" y="36"/>
                    <a:pt x="89" y="48"/>
                  </a:cubicBezTo>
                  <a:cubicBezTo>
                    <a:pt x="89" y="48"/>
                    <a:pt x="90" y="49"/>
                    <a:pt x="90" y="49"/>
                  </a:cubicBezTo>
                  <a:cubicBezTo>
                    <a:pt x="90" y="49"/>
                    <a:pt x="90" y="48"/>
                    <a:pt x="90" y="48"/>
                  </a:cubicBezTo>
                  <a:cubicBezTo>
                    <a:pt x="94" y="35"/>
                    <a:pt x="98" y="23"/>
                    <a:pt x="101" y="10"/>
                  </a:cubicBezTo>
                  <a:cubicBezTo>
                    <a:pt x="103" y="5"/>
                    <a:pt x="106" y="2"/>
                    <a:pt x="112" y="1"/>
                  </a:cubicBezTo>
                  <a:cubicBezTo>
                    <a:pt x="121" y="1"/>
                    <a:pt x="124" y="6"/>
                    <a:pt x="121" y="14"/>
                  </a:cubicBezTo>
                  <a:cubicBezTo>
                    <a:pt x="116" y="31"/>
                    <a:pt x="110" y="47"/>
                    <a:pt x="104" y="63"/>
                  </a:cubicBezTo>
                  <a:cubicBezTo>
                    <a:pt x="102" y="70"/>
                    <a:pt x="98" y="72"/>
                    <a:pt x="90" y="7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1"/>
            </a:p>
          </p:txBody>
        </p:sp>
        <p:sp>
          <p:nvSpPr>
            <p:cNvPr id="50" name="Freeform 10">
              <a:extLst>
                <a:ext uri="{FF2B5EF4-FFF2-40B4-BE49-F238E27FC236}">
                  <a16:creationId xmlns:a16="http://schemas.microsoft.com/office/drawing/2014/main" id="{131A025F-51C1-46B8-8513-E958EFF8699E}"/>
                </a:ext>
              </a:extLst>
            </p:cNvPr>
            <p:cNvSpPr>
              <a:spLocks/>
            </p:cNvSpPr>
            <p:nvPr/>
          </p:nvSpPr>
          <p:spPr bwMode="gray">
            <a:xfrm>
              <a:off x="5691188" y="952500"/>
              <a:ext cx="615950" cy="363538"/>
            </a:xfrm>
            <a:custGeom>
              <a:avLst/>
              <a:gdLst>
                <a:gd name="T0" fmla="*/ 90 w 124"/>
                <a:gd name="T1" fmla="*/ 72 h 73"/>
                <a:gd name="T2" fmla="*/ 77 w 124"/>
                <a:gd name="T3" fmla="*/ 64 h 73"/>
                <a:gd name="T4" fmla="*/ 63 w 124"/>
                <a:gd name="T5" fmla="*/ 23 h 73"/>
                <a:gd name="T6" fmla="*/ 62 w 124"/>
                <a:gd name="T7" fmla="*/ 21 h 73"/>
                <a:gd name="T8" fmla="*/ 61 w 124"/>
                <a:gd name="T9" fmla="*/ 23 h 73"/>
                <a:gd name="T10" fmla="*/ 46 w 124"/>
                <a:gd name="T11" fmla="*/ 63 h 73"/>
                <a:gd name="T12" fmla="*/ 32 w 124"/>
                <a:gd name="T13" fmla="*/ 72 h 73"/>
                <a:gd name="T14" fmla="*/ 19 w 124"/>
                <a:gd name="T15" fmla="*/ 63 h 73"/>
                <a:gd name="T16" fmla="*/ 2 w 124"/>
                <a:gd name="T17" fmla="*/ 14 h 73"/>
                <a:gd name="T18" fmla="*/ 6 w 124"/>
                <a:gd name="T19" fmla="*/ 2 h 73"/>
                <a:gd name="T20" fmla="*/ 21 w 124"/>
                <a:gd name="T21" fmla="*/ 7 h 73"/>
                <a:gd name="T22" fmla="*/ 31 w 124"/>
                <a:gd name="T23" fmla="*/ 42 h 73"/>
                <a:gd name="T24" fmla="*/ 34 w 124"/>
                <a:gd name="T25" fmla="*/ 49 h 73"/>
                <a:gd name="T26" fmla="*/ 37 w 124"/>
                <a:gd name="T27" fmla="*/ 42 h 73"/>
                <a:gd name="T28" fmla="*/ 48 w 124"/>
                <a:gd name="T29" fmla="*/ 10 h 73"/>
                <a:gd name="T30" fmla="*/ 62 w 124"/>
                <a:gd name="T31" fmla="*/ 1 h 73"/>
                <a:gd name="T32" fmla="*/ 76 w 124"/>
                <a:gd name="T33" fmla="*/ 10 h 73"/>
                <a:gd name="T34" fmla="*/ 89 w 124"/>
                <a:gd name="T35" fmla="*/ 47 h 73"/>
                <a:gd name="T36" fmla="*/ 90 w 124"/>
                <a:gd name="T37" fmla="*/ 49 h 73"/>
                <a:gd name="T38" fmla="*/ 91 w 124"/>
                <a:gd name="T39" fmla="*/ 47 h 73"/>
                <a:gd name="T40" fmla="*/ 101 w 124"/>
                <a:gd name="T41" fmla="*/ 10 h 73"/>
                <a:gd name="T42" fmla="*/ 116 w 124"/>
                <a:gd name="T43" fmla="*/ 2 h 73"/>
                <a:gd name="T44" fmla="*/ 122 w 124"/>
                <a:gd name="T45" fmla="*/ 12 h 73"/>
                <a:gd name="T46" fmla="*/ 104 w 124"/>
                <a:gd name="T47" fmla="*/ 65 h 73"/>
                <a:gd name="T48" fmla="*/ 90 w 124"/>
                <a:gd name="T49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4" h="73">
                  <a:moveTo>
                    <a:pt x="90" y="72"/>
                  </a:moveTo>
                  <a:cubicBezTo>
                    <a:pt x="84" y="73"/>
                    <a:pt x="79" y="70"/>
                    <a:pt x="77" y="64"/>
                  </a:cubicBezTo>
                  <a:cubicBezTo>
                    <a:pt x="72" y="50"/>
                    <a:pt x="68" y="36"/>
                    <a:pt x="63" y="23"/>
                  </a:cubicBezTo>
                  <a:cubicBezTo>
                    <a:pt x="62" y="22"/>
                    <a:pt x="62" y="22"/>
                    <a:pt x="62" y="21"/>
                  </a:cubicBezTo>
                  <a:cubicBezTo>
                    <a:pt x="61" y="22"/>
                    <a:pt x="61" y="22"/>
                    <a:pt x="61" y="23"/>
                  </a:cubicBezTo>
                  <a:cubicBezTo>
                    <a:pt x="56" y="36"/>
                    <a:pt x="51" y="50"/>
                    <a:pt x="46" y="63"/>
                  </a:cubicBezTo>
                  <a:cubicBezTo>
                    <a:pt x="44" y="70"/>
                    <a:pt x="40" y="73"/>
                    <a:pt x="32" y="72"/>
                  </a:cubicBezTo>
                  <a:cubicBezTo>
                    <a:pt x="25" y="72"/>
                    <a:pt x="22" y="70"/>
                    <a:pt x="19" y="63"/>
                  </a:cubicBezTo>
                  <a:cubicBezTo>
                    <a:pt x="13" y="46"/>
                    <a:pt x="8" y="30"/>
                    <a:pt x="2" y="14"/>
                  </a:cubicBezTo>
                  <a:cubicBezTo>
                    <a:pt x="0" y="7"/>
                    <a:pt x="1" y="4"/>
                    <a:pt x="6" y="2"/>
                  </a:cubicBezTo>
                  <a:cubicBezTo>
                    <a:pt x="12" y="0"/>
                    <a:pt x="19" y="2"/>
                    <a:pt x="21" y="7"/>
                  </a:cubicBezTo>
                  <a:cubicBezTo>
                    <a:pt x="25" y="19"/>
                    <a:pt x="28" y="30"/>
                    <a:pt x="31" y="42"/>
                  </a:cubicBezTo>
                  <a:cubicBezTo>
                    <a:pt x="32" y="44"/>
                    <a:pt x="33" y="47"/>
                    <a:pt x="34" y="49"/>
                  </a:cubicBezTo>
                  <a:cubicBezTo>
                    <a:pt x="35" y="47"/>
                    <a:pt x="36" y="44"/>
                    <a:pt x="37" y="42"/>
                  </a:cubicBezTo>
                  <a:cubicBezTo>
                    <a:pt x="40" y="31"/>
                    <a:pt x="44" y="21"/>
                    <a:pt x="48" y="10"/>
                  </a:cubicBezTo>
                  <a:cubicBezTo>
                    <a:pt x="50" y="3"/>
                    <a:pt x="55" y="1"/>
                    <a:pt x="62" y="1"/>
                  </a:cubicBezTo>
                  <a:cubicBezTo>
                    <a:pt x="69" y="1"/>
                    <a:pt x="73" y="4"/>
                    <a:pt x="76" y="10"/>
                  </a:cubicBezTo>
                  <a:cubicBezTo>
                    <a:pt x="80" y="23"/>
                    <a:pt x="84" y="35"/>
                    <a:pt x="89" y="47"/>
                  </a:cubicBezTo>
                  <a:cubicBezTo>
                    <a:pt x="89" y="48"/>
                    <a:pt x="89" y="48"/>
                    <a:pt x="90" y="49"/>
                  </a:cubicBezTo>
                  <a:cubicBezTo>
                    <a:pt x="90" y="48"/>
                    <a:pt x="90" y="48"/>
                    <a:pt x="91" y="47"/>
                  </a:cubicBezTo>
                  <a:cubicBezTo>
                    <a:pt x="94" y="35"/>
                    <a:pt x="98" y="22"/>
                    <a:pt x="101" y="10"/>
                  </a:cubicBezTo>
                  <a:cubicBezTo>
                    <a:pt x="103" y="3"/>
                    <a:pt x="108" y="0"/>
                    <a:pt x="116" y="2"/>
                  </a:cubicBezTo>
                  <a:cubicBezTo>
                    <a:pt x="121" y="3"/>
                    <a:pt x="124" y="7"/>
                    <a:pt x="122" y="12"/>
                  </a:cubicBezTo>
                  <a:cubicBezTo>
                    <a:pt x="116" y="30"/>
                    <a:pt x="110" y="47"/>
                    <a:pt x="104" y="65"/>
                  </a:cubicBezTo>
                  <a:cubicBezTo>
                    <a:pt x="101" y="71"/>
                    <a:pt x="97" y="73"/>
                    <a:pt x="90" y="7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1"/>
            </a:p>
          </p:txBody>
        </p:sp>
      </p:grpSp>
      <p:sp>
        <p:nvSpPr>
          <p:cNvPr id="51" name="TextBox 7">
            <a:extLst>
              <a:ext uri="{FF2B5EF4-FFF2-40B4-BE49-F238E27FC236}">
                <a16:creationId xmlns:a16="http://schemas.microsoft.com/office/drawing/2014/main" id="{D24B1108-EDD6-417B-A36D-F3867011F0AB}"/>
              </a:ext>
            </a:extLst>
          </p:cNvPr>
          <p:cNvSpPr txBox="1"/>
          <p:nvPr userDrawn="1"/>
        </p:nvSpPr>
        <p:spPr bwMode="gray">
          <a:xfrm>
            <a:off x="3496266" y="5403602"/>
            <a:ext cx="2315057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3200"/>
              </a:spcBef>
              <a:buClr>
                <a:srgbClr val="C00000"/>
              </a:buClr>
            </a:pPr>
            <a:r>
              <a:rPr lang="en-GB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https://twitter.com/giz_gmbh</a:t>
            </a:r>
          </a:p>
        </p:txBody>
      </p:sp>
      <p:sp>
        <p:nvSpPr>
          <p:cNvPr id="52" name="TextBox 7">
            <a:extLst>
              <a:ext uri="{FF2B5EF4-FFF2-40B4-BE49-F238E27FC236}">
                <a16:creationId xmlns:a16="http://schemas.microsoft.com/office/drawing/2014/main" id="{D1A27A20-93C4-43EC-9799-1798AF93C848}"/>
              </a:ext>
            </a:extLst>
          </p:cNvPr>
          <p:cNvSpPr txBox="1"/>
          <p:nvPr userDrawn="1"/>
        </p:nvSpPr>
        <p:spPr bwMode="gray">
          <a:xfrm>
            <a:off x="7004910" y="5403602"/>
            <a:ext cx="295946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3200"/>
              </a:spcBef>
              <a:buClr>
                <a:srgbClr val="C00000"/>
              </a:buClr>
            </a:pPr>
            <a:r>
              <a:rPr lang="en-GB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https://www.facebook.com/gizprofile/</a:t>
            </a:r>
          </a:p>
        </p:txBody>
      </p:sp>
      <p:sp>
        <p:nvSpPr>
          <p:cNvPr id="31" name="Textplatzhalter 16">
            <a:extLst>
              <a:ext uri="{FF2B5EF4-FFF2-40B4-BE49-F238E27FC236}">
                <a16:creationId xmlns:a16="http://schemas.microsoft.com/office/drawing/2014/main" id="{99BAFDF9-B477-4EAA-888B-B283B996F14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2612088" y="2760959"/>
            <a:ext cx="3426913" cy="80169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1600"/>
            </a:lvl1pPr>
          </a:lstStyle>
          <a:p>
            <a:r>
              <a:rPr lang="en-GB" dirty="0"/>
              <a:t>givenname.familyname@giz.de</a:t>
            </a:r>
          </a:p>
          <a:p>
            <a:r>
              <a:rPr lang="en-GB" dirty="0"/>
              <a:t>T +49 (0) x xx </a:t>
            </a:r>
            <a:r>
              <a:rPr lang="en-GB" dirty="0" err="1"/>
              <a:t>xx</a:t>
            </a:r>
            <a:r>
              <a:rPr lang="en-GB" dirty="0"/>
              <a:t> </a:t>
            </a:r>
            <a:r>
              <a:rPr lang="en-GB" dirty="0" err="1"/>
              <a:t>xx</a:t>
            </a:r>
            <a:r>
              <a:rPr lang="en-GB" dirty="0"/>
              <a:t> </a:t>
            </a:r>
          </a:p>
          <a:p>
            <a:r>
              <a:rPr lang="en-GB" dirty="0"/>
              <a:t>F +49 (0) x xx </a:t>
            </a:r>
            <a:r>
              <a:rPr lang="en-GB" dirty="0" err="1"/>
              <a:t>xx</a:t>
            </a:r>
            <a:r>
              <a:rPr lang="en-GB" dirty="0"/>
              <a:t> </a:t>
            </a:r>
            <a:r>
              <a:rPr lang="en-GB" dirty="0" err="1"/>
              <a:t>xx</a:t>
            </a:r>
            <a:endParaRPr lang="en-GB" dirty="0"/>
          </a:p>
        </p:txBody>
      </p:sp>
      <p:sp>
        <p:nvSpPr>
          <p:cNvPr id="32" name="Textplatzhalter 29">
            <a:extLst>
              <a:ext uri="{FF2B5EF4-FFF2-40B4-BE49-F238E27FC236}">
                <a16:creationId xmlns:a16="http://schemas.microsoft.com/office/drawing/2014/main" id="{45476593-F938-4100-B13C-38D8379BF2A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 bwMode="gray">
          <a:xfrm>
            <a:off x="2612088" y="1857148"/>
            <a:ext cx="3426913" cy="235035"/>
          </a:xfrm>
        </p:spPr>
        <p:txBody>
          <a:bodyPr/>
          <a:lstStyle>
            <a:lvl1pPr>
              <a:defRPr sz="1600" b="1"/>
            </a:lvl1pPr>
          </a:lstStyle>
          <a:p>
            <a:r>
              <a:rPr lang="en-GB" dirty="0"/>
              <a:t>Given name Family name</a:t>
            </a:r>
          </a:p>
        </p:txBody>
      </p:sp>
      <p:sp>
        <p:nvSpPr>
          <p:cNvPr id="33" name="Textplatzhalter 30">
            <a:extLst>
              <a:ext uri="{FF2B5EF4-FFF2-40B4-BE49-F238E27FC236}">
                <a16:creationId xmlns:a16="http://schemas.microsoft.com/office/drawing/2014/main" id="{01D00CFF-DFE3-4530-913B-A7058396109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 bwMode="gray">
          <a:xfrm>
            <a:off x="2612088" y="2181304"/>
            <a:ext cx="3426913" cy="235035"/>
          </a:xfrm>
        </p:spPr>
        <p:txBody>
          <a:bodyPr/>
          <a:lstStyle>
            <a:lvl1pPr>
              <a:defRPr sz="1600"/>
            </a:lvl1pPr>
          </a:lstStyle>
          <a:p>
            <a:r>
              <a:rPr lang="en-GB" dirty="0"/>
              <a:t>Function, place</a:t>
            </a:r>
          </a:p>
        </p:txBody>
      </p:sp>
      <p:sp>
        <p:nvSpPr>
          <p:cNvPr id="34" name="Bildplatzhalter 6">
            <a:extLst>
              <a:ext uri="{FF2B5EF4-FFF2-40B4-BE49-F238E27FC236}">
                <a16:creationId xmlns:a16="http://schemas.microsoft.com/office/drawing/2014/main" id="{E73BDD7E-D6A6-482B-9D61-5276F4F49979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599762" y="1857154"/>
            <a:ext cx="1789353" cy="2075553"/>
          </a:xfrm>
          <a:solidFill>
            <a:schemeClr val="bg2"/>
          </a:solidFill>
        </p:spPr>
        <p:txBody>
          <a:bodyPr vert="horz" lIns="36000" tIns="1080000" rIns="36000" bIns="36000" rtlCol="0">
            <a:noAutofit/>
          </a:bodyPr>
          <a:lstStyle>
            <a:lvl1pPr algn="ctr">
              <a:defRPr lang="en-GB" sz="1333" dirty="0">
                <a:solidFill>
                  <a:schemeClr val="tx2"/>
                </a:solidFill>
              </a:defRPr>
            </a:lvl1pPr>
          </a:lstStyle>
          <a:p>
            <a:pPr lvl="0" algn="ctr"/>
            <a:r>
              <a:rPr lang="en-GB" dirty="0"/>
              <a:t>Photo</a:t>
            </a:r>
          </a:p>
        </p:txBody>
      </p:sp>
      <p:sp>
        <p:nvSpPr>
          <p:cNvPr id="53" name="Textplatzhalter 16">
            <a:extLst>
              <a:ext uri="{FF2B5EF4-FFF2-40B4-BE49-F238E27FC236}">
                <a16:creationId xmlns:a16="http://schemas.microsoft.com/office/drawing/2014/main" id="{D4C3F840-A666-4D4F-B080-E849549C179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 bwMode="gray">
          <a:xfrm>
            <a:off x="8323541" y="2760959"/>
            <a:ext cx="3562100" cy="80169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1600"/>
            </a:lvl1pPr>
          </a:lstStyle>
          <a:p>
            <a:r>
              <a:rPr lang="en-GB" dirty="0"/>
              <a:t>givenname.familyname@giz.de </a:t>
            </a:r>
          </a:p>
          <a:p>
            <a:r>
              <a:rPr lang="en-GB" dirty="0"/>
              <a:t>T +49 (0) x xx </a:t>
            </a:r>
            <a:r>
              <a:rPr lang="en-GB" dirty="0" err="1"/>
              <a:t>xx</a:t>
            </a:r>
            <a:r>
              <a:rPr lang="en-GB" dirty="0"/>
              <a:t> </a:t>
            </a:r>
            <a:r>
              <a:rPr lang="en-GB" dirty="0" err="1"/>
              <a:t>xx</a:t>
            </a:r>
            <a:r>
              <a:rPr lang="en-GB" dirty="0"/>
              <a:t> </a:t>
            </a:r>
          </a:p>
          <a:p>
            <a:r>
              <a:rPr lang="en-GB" dirty="0"/>
              <a:t>F +49 (0) x xx </a:t>
            </a:r>
            <a:r>
              <a:rPr lang="en-GB" dirty="0" err="1"/>
              <a:t>xx</a:t>
            </a:r>
            <a:r>
              <a:rPr lang="en-GB" dirty="0"/>
              <a:t> </a:t>
            </a:r>
            <a:r>
              <a:rPr lang="en-GB" dirty="0" err="1"/>
              <a:t>xx</a:t>
            </a:r>
            <a:endParaRPr lang="en-GB" dirty="0"/>
          </a:p>
        </p:txBody>
      </p:sp>
      <p:sp>
        <p:nvSpPr>
          <p:cNvPr id="54" name="Textplatzhalter 29">
            <a:extLst>
              <a:ext uri="{FF2B5EF4-FFF2-40B4-BE49-F238E27FC236}">
                <a16:creationId xmlns:a16="http://schemas.microsoft.com/office/drawing/2014/main" id="{1183BB15-4C0C-49C5-B0B2-4418E3FD55E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 bwMode="gray">
          <a:xfrm>
            <a:off x="8323541" y="1857148"/>
            <a:ext cx="3562100" cy="235035"/>
          </a:xfrm>
        </p:spPr>
        <p:txBody>
          <a:bodyPr/>
          <a:lstStyle>
            <a:lvl1pPr>
              <a:defRPr sz="1600" b="1"/>
            </a:lvl1pPr>
          </a:lstStyle>
          <a:p>
            <a:r>
              <a:rPr lang="en-GB" dirty="0"/>
              <a:t>Given name Family name</a:t>
            </a:r>
          </a:p>
        </p:txBody>
      </p:sp>
      <p:sp>
        <p:nvSpPr>
          <p:cNvPr id="55" name="Textplatzhalter 30">
            <a:extLst>
              <a:ext uri="{FF2B5EF4-FFF2-40B4-BE49-F238E27FC236}">
                <a16:creationId xmlns:a16="http://schemas.microsoft.com/office/drawing/2014/main" id="{0C6CA511-61C0-47B0-A071-DE194172414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 bwMode="gray">
          <a:xfrm>
            <a:off x="8323541" y="2181304"/>
            <a:ext cx="3562100" cy="235035"/>
          </a:xfrm>
        </p:spPr>
        <p:txBody>
          <a:bodyPr/>
          <a:lstStyle>
            <a:lvl1pPr>
              <a:defRPr sz="1600"/>
            </a:lvl1pPr>
          </a:lstStyle>
          <a:p>
            <a:r>
              <a:rPr lang="en-GB" dirty="0"/>
              <a:t>Function, place</a:t>
            </a:r>
          </a:p>
        </p:txBody>
      </p:sp>
      <p:sp>
        <p:nvSpPr>
          <p:cNvPr id="56" name="Bildplatzhalter 6">
            <a:extLst>
              <a:ext uri="{FF2B5EF4-FFF2-40B4-BE49-F238E27FC236}">
                <a16:creationId xmlns:a16="http://schemas.microsoft.com/office/drawing/2014/main" id="{B0EA41BA-7C5A-4545-A1DA-71964B045D1C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 bwMode="gray">
          <a:xfrm>
            <a:off x="6311216" y="1857154"/>
            <a:ext cx="1789353" cy="2075553"/>
          </a:xfrm>
          <a:solidFill>
            <a:schemeClr val="bg2"/>
          </a:solidFill>
        </p:spPr>
        <p:txBody>
          <a:bodyPr vert="horz" lIns="36000" tIns="1080000" rIns="36000" bIns="36000" rtlCol="0">
            <a:noAutofit/>
          </a:bodyPr>
          <a:lstStyle>
            <a:lvl1pPr algn="ctr">
              <a:defRPr lang="en-GB" sz="1333" dirty="0">
                <a:solidFill>
                  <a:schemeClr val="tx2"/>
                </a:solidFill>
              </a:defRPr>
            </a:lvl1pPr>
          </a:lstStyle>
          <a:p>
            <a:pPr lvl="0" algn="ctr"/>
            <a:r>
              <a:rPr lang="en-GB" dirty="0"/>
              <a:t>Photo</a:t>
            </a:r>
          </a:p>
        </p:txBody>
      </p:sp>
      <p:sp>
        <p:nvSpPr>
          <p:cNvPr id="58" name="Titel 1">
            <a:extLst>
              <a:ext uri="{FF2B5EF4-FFF2-40B4-BE49-F238E27FC236}">
                <a16:creationId xmlns:a16="http://schemas.microsoft.com/office/drawing/2014/main" id="{2DD72F4F-E3F2-49DC-BBAE-681D615ED4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599756" y="320283"/>
            <a:ext cx="11285881" cy="720725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Contact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986030D-586C-4CC7-A485-8B94480B0077}"/>
              </a:ext>
            </a:extLst>
          </p:cNvPr>
          <p:cNvSpPr>
            <a:spLocks noGrp="1"/>
          </p:cNvSpPr>
          <p:nvPr>
            <p:ph type="dt" sz="half" idx="28"/>
          </p:nvPr>
        </p:nvSpPr>
        <p:spPr/>
        <p:txBody>
          <a:bodyPr/>
          <a:lstStyle/>
          <a:p>
            <a:r>
              <a:rPr lang="en-GB"/>
              <a:t>22 Jan. 2019</a:t>
            </a:r>
            <a:endParaRPr lang="en-GB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3EBD3BE4-6430-4C29-8496-67F818CF60BF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GB" dirty="0"/>
              <a:t>Titel of the presentation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79D4F2A6-2371-4DC2-B09B-12DDA2F8FC28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r>
              <a:rPr lang="en-GB" dirty="0"/>
              <a:t>Page </a:t>
            </a:r>
            <a:fld id="{3A8B5DB7-81A8-4ED4-916B-6B23CD60368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77470405"/>
      </p:ext>
    </p:extLst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fik 17">
            <a:extLst>
              <a:ext uri="{FF2B5EF4-FFF2-40B4-BE49-F238E27FC236}">
                <a16:creationId xmlns:a16="http://schemas.microsoft.com/office/drawing/2014/main" id="{DF58C217-C4E2-448E-B6B5-E56CEFB6D358}"/>
              </a:ext>
            </a:extLst>
          </p:cNvPr>
          <p:cNvPicPr>
            <a:picLocks/>
          </p:cNvPicPr>
          <p:nvPr userDrawn="1"/>
        </p:nvPicPr>
        <p:blipFill rotWithShape="1">
          <a:blip/>
          <a:srcRect t="234" b="7466"/>
          <a:stretch/>
        </p:blipFill>
        <p:spPr bwMode="gray">
          <a:xfrm>
            <a:off x="164185" y="165100"/>
            <a:ext cx="11858487" cy="5968659"/>
          </a:xfrm>
          <a:prstGeom prst="rect">
            <a:avLst/>
          </a:prstGeom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1E3E3E95-0AFA-477F-B88E-9AEDC037418E}"/>
              </a:ext>
            </a:extLst>
          </p:cNvPr>
          <p:cNvSpPr>
            <a:spLocks/>
          </p:cNvSpPr>
          <p:nvPr userDrawn="1"/>
        </p:nvSpPr>
        <p:spPr bwMode="gray">
          <a:xfrm>
            <a:off x="177805" y="165100"/>
            <a:ext cx="11858487" cy="5968659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801"/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3B6C23A5-1B72-42F2-B92F-DC68B632F6B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599758" y="320283"/>
            <a:ext cx="11414444" cy="720725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Contact</a:t>
            </a:r>
          </a:p>
        </p:txBody>
      </p:sp>
      <p:sp>
        <p:nvSpPr>
          <p:cNvPr id="19" name="Textplatzhalter 16">
            <a:extLst>
              <a:ext uri="{FF2B5EF4-FFF2-40B4-BE49-F238E27FC236}">
                <a16:creationId xmlns:a16="http://schemas.microsoft.com/office/drawing/2014/main" id="{F0C65784-9410-409B-82EA-6584D4732CD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599760" y="3965951"/>
            <a:ext cx="3477993" cy="720149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1333"/>
            </a:lvl1pPr>
          </a:lstStyle>
          <a:p>
            <a:r>
              <a:rPr lang="en-GB" dirty="0"/>
              <a:t>givenname.familyname@giz.de</a:t>
            </a:r>
          </a:p>
          <a:p>
            <a:r>
              <a:rPr lang="en-GB" dirty="0"/>
              <a:t>T +49 (0) x xx </a:t>
            </a:r>
            <a:r>
              <a:rPr lang="en-GB" dirty="0" err="1"/>
              <a:t>xx</a:t>
            </a:r>
            <a:r>
              <a:rPr lang="en-GB" dirty="0"/>
              <a:t> </a:t>
            </a:r>
            <a:r>
              <a:rPr lang="en-GB" dirty="0" err="1"/>
              <a:t>xx</a:t>
            </a:r>
            <a:r>
              <a:rPr lang="en-GB" dirty="0"/>
              <a:t> </a:t>
            </a:r>
          </a:p>
          <a:p>
            <a:r>
              <a:rPr lang="en-GB" dirty="0"/>
              <a:t>F +49 (0) x xx </a:t>
            </a:r>
            <a:r>
              <a:rPr lang="en-GB" dirty="0" err="1"/>
              <a:t>xx</a:t>
            </a:r>
            <a:r>
              <a:rPr lang="en-GB" dirty="0"/>
              <a:t> </a:t>
            </a:r>
            <a:r>
              <a:rPr lang="en-GB" dirty="0" err="1"/>
              <a:t>xx</a:t>
            </a:r>
            <a:endParaRPr lang="en-GB" dirty="0"/>
          </a:p>
        </p:txBody>
      </p:sp>
      <p:sp>
        <p:nvSpPr>
          <p:cNvPr id="20" name="Textplatzhalter 29">
            <a:extLst>
              <a:ext uri="{FF2B5EF4-FFF2-40B4-BE49-F238E27FC236}">
                <a16:creationId xmlns:a16="http://schemas.microsoft.com/office/drawing/2014/main" id="{85761457-A63B-46F2-99C5-E217A1E0A70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 bwMode="gray">
          <a:xfrm>
            <a:off x="599760" y="3345197"/>
            <a:ext cx="3477993" cy="235035"/>
          </a:xfrm>
        </p:spPr>
        <p:txBody>
          <a:bodyPr/>
          <a:lstStyle>
            <a:lvl1pPr>
              <a:defRPr sz="1333" b="1"/>
            </a:lvl1pPr>
          </a:lstStyle>
          <a:p>
            <a:r>
              <a:rPr lang="en-GB" dirty="0"/>
              <a:t>Given name Family name</a:t>
            </a:r>
          </a:p>
        </p:txBody>
      </p:sp>
      <p:sp>
        <p:nvSpPr>
          <p:cNvPr id="21" name="Textplatzhalter 30">
            <a:extLst>
              <a:ext uri="{FF2B5EF4-FFF2-40B4-BE49-F238E27FC236}">
                <a16:creationId xmlns:a16="http://schemas.microsoft.com/office/drawing/2014/main" id="{CB52D947-0416-4964-B28D-129580E4772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 bwMode="gray">
          <a:xfrm>
            <a:off x="599760" y="3581825"/>
            <a:ext cx="3477993" cy="235035"/>
          </a:xfrm>
        </p:spPr>
        <p:txBody>
          <a:bodyPr/>
          <a:lstStyle>
            <a:lvl1pPr>
              <a:defRPr sz="1333"/>
            </a:lvl1pPr>
          </a:lstStyle>
          <a:p>
            <a:r>
              <a:rPr lang="en-GB" dirty="0"/>
              <a:t>Function, place</a:t>
            </a:r>
          </a:p>
        </p:txBody>
      </p:sp>
      <p:sp>
        <p:nvSpPr>
          <p:cNvPr id="35" name="Bildplatzhalter 6">
            <a:extLst>
              <a:ext uri="{FF2B5EF4-FFF2-40B4-BE49-F238E27FC236}">
                <a16:creationId xmlns:a16="http://schemas.microsoft.com/office/drawing/2014/main" id="{FC763A8F-9E6C-4EEB-90DC-0F65B80379CA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599759" y="1569543"/>
            <a:ext cx="1355440" cy="1572237"/>
          </a:xfrm>
          <a:solidFill>
            <a:schemeClr val="bg2"/>
          </a:solidFill>
        </p:spPr>
        <p:txBody>
          <a:bodyPr vert="horz" lIns="36000" tIns="864000" rIns="36000" bIns="36000" rtlCol="0">
            <a:noAutofit/>
          </a:bodyPr>
          <a:lstStyle>
            <a:lvl1pPr algn="ctr">
              <a:defRPr lang="en-GB" sz="800" dirty="0">
                <a:solidFill>
                  <a:schemeClr val="tx2"/>
                </a:solidFill>
              </a:defRPr>
            </a:lvl1pPr>
          </a:lstStyle>
          <a:p>
            <a:pPr lvl="0" algn="ctr"/>
            <a:r>
              <a:rPr lang="en-GB" dirty="0"/>
              <a:t>Photo</a:t>
            </a:r>
          </a:p>
        </p:txBody>
      </p:sp>
      <p:sp>
        <p:nvSpPr>
          <p:cNvPr id="23" name="Textplatzhalter 16">
            <a:extLst>
              <a:ext uri="{FF2B5EF4-FFF2-40B4-BE49-F238E27FC236}">
                <a16:creationId xmlns:a16="http://schemas.microsoft.com/office/drawing/2014/main" id="{A3959264-4C48-474A-BB44-B8C103D1F20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 bwMode="gray">
          <a:xfrm>
            <a:off x="4464613" y="3965951"/>
            <a:ext cx="3477993" cy="720149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1333"/>
            </a:lvl1pPr>
          </a:lstStyle>
          <a:p>
            <a:r>
              <a:rPr lang="en-GB" dirty="0"/>
              <a:t>givenname.familyname@giz.de</a:t>
            </a:r>
          </a:p>
          <a:p>
            <a:r>
              <a:rPr lang="en-GB" dirty="0"/>
              <a:t>T +49 (0) x xx </a:t>
            </a:r>
            <a:r>
              <a:rPr lang="en-GB" dirty="0" err="1"/>
              <a:t>xx</a:t>
            </a:r>
            <a:r>
              <a:rPr lang="en-GB" dirty="0"/>
              <a:t> </a:t>
            </a:r>
            <a:r>
              <a:rPr lang="en-GB" dirty="0" err="1"/>
              <a:t>xx</a:t>
            </a:r>
            <a:r>
              <a:rPr lang="en-GB" dirty="0"/>
              <a:t> </a:t>
            </a:r>
          </a:p>
          <a:p>
            <a:r>
              <a:rPr lang="en-GB" dirty="0"/>
              <a:t>F +49 (0) x xx </a:t>
            </a:r>
            <a:r>
              <a:rPr lang="en-GB" dirty="0" err="1"/>
              <a:t>xx</a:t>
            </a:r>
            <a:r>
              <a:rPr lang="en-GB" dirty="0"/>
              <a:t> </a:t>
            </a:r>
            <a:r>
              <a:rPr lang="en-GB" dirty="0" err="1"/>
              <a:t>xx</a:t>
            </a:r>
            <a:endParaRPr lang="en-GB" dirty="0"/>
          </a:p>
        </p:txBody>
      </p:sp>
      <p:sp>
        <p:nvSpPr>
          <p:cNvPr id="24" name="Textplatzhalter 29">
            <a:extLst>
              <a:ext uri="{FF2B5EF4-FFF2-40B4-BE49-F238E27FC236}">
                <a16:creationId xmlns:a16="http://schemas.microsoft.com/office/drawing/2014/main" id="{37C5BE72-A50D-4E1F-A698-7239B19ED5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 bwMode="gray">
          <a:xfrm>
            <a:off x="4464613" y="3345197"/>
            <a:ext cx="3477993" cy="235035"/>
          </a:xfrm>
        </p:spPr>
        <p:txBody>
          <a:bodyPr/>
          <a:lstStyle>
            <a:lvl1pPr>
              <a:defRPr sz="1333" b="1"/>
            </a:lvl1pPr>
          </a:lstStyle>
          <a:p>
            <a:r>
              <a:rPr lang="en-GB" dirty="0"/>
              <a:t>Given name Family name</a:t>
            </a:r>
          </a:p>
        </p:txBody>
      </p:sp>
      <p:sp>
        <p:nvSpPr>
          <p:cNvPr id="25" name="Textplatzhalter 30">
            <a:extLst>
              <a:ext uri="{FF2B5EF4-FFF2-40B4-BE49-F238E27FC236}">
                <a16:creationId xmlns:a16="http://schemas.microsoft.com/office/drawing/2014/main" id="{BBC5F177-59CC-4E2C-8920-EF6014FA21D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 bwMode="gray">
          <a:xfrm>
            <a:off x="4464613" y="3581825"/>
            <a:ext cx="3477993" cy="235035"/>
          </a:xfrm>
        </p:spPr>
        <p:txBody>
          <a:bodyPr/>
          <a:lstStyle>
            <a:lvl1pPr>
              <a:defRPr sz="1333"/>
            </a:lvl1pPr>
          </a:lstStyle>
          <a:p>
            <a:r>
              <a:rPr lang="en-GB" dirty="0"/>
              <a:t>Function, place</a:t>
            </a:r>
          </a:p>
        </p:txBody>
      </p:sp>
      <p:sp>
        <p:nvSpPr>
          <p:cNvPr id="36" name="Bildplatzhalter 6">
            <a:extLst>
              <a:ext uri="{FF2B5EF4-FFF2-40B4-BE49-F238E27FC236}">
                <a16:creationId xmlns:a16="http://schemas.microsoft.com/office/drawing/2014/main" id="{BB2B85DB-7C09-47DD-8B78-3BE26DF17326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 bwMode="gray">
          <a:xfrm>
            <a:off x="4464612" y="1569543"/>
            <a:ext cx="1355440" cy="1572237"/>
          </a:xfrm>
          <a:solidFill>
            <a:schemeClr val="bg2"/>
          </a:solidFill>
        </p:spPr>
        <p:txBody>
          <a:bodyPr vert="horz" lIns="36000" tIns="864000" rIns="36000" bIns="36000" rtlCol="0">
            <a:noAutofit/>
          </a:bodyPr>
          <a:lstStyle>
            <a:lvl1pPr marL="0" marR="0" indent="0" algn="ctr" defTabSz="914354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GB" sz="800" dirty="0">
                <a:solidFill>
                  <a:schemeClr val="tx2"/>
                </a:solidFill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Photo</a:t>
            </a:r>
          </a:p>
        </p:txBody>
      </p:sp>
      <p:sp>
        <p:nvSpPr>
          <p:cNvPr id="37" name="Textplatzhalter 16">
            <a:extLst>
              <a:ext uri="{FF2B5EF4-FFF2-40B4-BE49-F238E27FC236}">
                <a16:creationId xmlns:a16="http://schemas.microsoft.com/office/drawing/2014/main" id="{C376165A-CE76-4372-91C7-F6C54DEAFEF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 bwMode="gray">
          <a:xfrm>
            <a:off x="8329469" y="3965951"/>
            <a:ext cx="3477993" cy="720149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sz="1333"/>
            </a:lvl1pPr>
          </a:lstStyle>
          <a:p>
            <a:r>
              <a:rPr lang="en-GB" dirty="0"/>
              <a:t>givenname.familyname@giz.de</a:t>
            </a:r>
          </a:p>
          <a:p>
            <a:r>
              <a:rPr lang="en-GB" dirty="0"/>
              <a:t>T +49 (0) x xx </a:t>
            </a:r>
            <a:r>
              <a:rPr lang="en-GB" dirty="0" err="1"/>
              <a:t>xx</a:t>
            </a:r>
            <a:r>
              <a:rPr lang="en-GB" dirty="0"/>
              <a:t> </a:t>
            </a:r>
            <a:r>
              <a:rPr lang="en-GB" dirty="0" err="1"/>
              <a:t>xx</a:t>
            </a:r>
            <a:r>
              <a:rPr lang="en-GB" dirty="0"/>
              <a:t> </a:t>
            </a:r>
          </a:p>
          <a:p>
            <a:r>
              <a:rPr lang="en-GB" dirty="0"/>
              <a:t>F +49 (0) x xx </a:t>
            </a:r>
            <a:r>
              <a:rPr lang="en-GB" dirty="0" err="1"/>
              <a:t>xx</a:t>
            </a:r>
            <a:r>
              <a:rPr lang="en-GB" dirty="0"/>
              <a:t> </a:t>
            </a:r>
            <a:r>
              <a:rPr lang="en-GB" dirty="0" err="1"/>
              <a:t>xx</a:t>
            </a:r>
            <a:endParaRPr lang="en-GB" dirty="0"/>
          </a:p>
        </p:txBody>
      </p:sp>
      <p:sp>
        <p:nvSpPr>
          <p:cNvPr id="38" name="Textplatzhalter 29">
            <a:extLst>
              <a:ext uri="{FF2B5EF4-FFF2-40B4-BE49-F238E27FC236}">
                <a16:creationId xmlns:a16="http://schemas.microsoft.com/office/drawing/2014/main" id="{12DC0B08-9C2F-4A20-8D25-AB673DE13DB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 bwMode="gray">
          <a:xfrm>
            <a:off x="8329469" y="3345197"/>
            <a:ext cx="3477993" cy="235035"/>
          </a:xfrm>
        </p:spPr>
        <p:txBody>
          <a:bodyPr/>
          <a:lstStyle>
            <a:lvl1pPr>
              <a:defRPr sz="1333" b="1"/>
            </a:lvl1pPr>
          </a:lstStyle>
          <a:p>
            <a:r>
              <a:rPr lang="en-GB" dirty="0"/>
              <a:t>Given name Family name</a:t>
            </a:r>
          </a:p>
        </p:txBody>
      </p:sp>
      <p:sp>
        <p:nvSpPr>
          <p:cNvPr id="39" name="Textplatzhalter 30">
            <a:extLst>
              <a:ext uri="{FF2B5EF4-FFF2-40B4-BE49-F238E27FC236}">
                <a16:creationId xmlns:a16="http://schemas.microsoft.com/office/drawing/2014/main" id="{7DB1B252-5879-4206-BDF8-0A22178C042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 bwMode="gray">
          <a:xfrm>
            <a:off x="8329469" y="3581825"/>
            <a:ext cx="3477993" cy="235035"/>
          </a:xfrm>
        </p:spPr>
        <p:txBody>
          <a:bodyPr/>
          <a:lstStyle>
            <a:lvl1pPr>
              <a:defRPr sz="1333"/>
            </a:lvl1pPr>
          </a:lstStyle>
          <a:p>
            <a:r>
              <a:rPr lang="en-GB" dirty="0"/>
              <a:t>Function, place</a:t>
            </a:r>
          </a:p>
        </p:txBody>
      </p:sp>
      <p:sp>
        <p:nvSpPr>
          <p:cNvPr id="40" name="Bildplatzhalter 6">
            <a:extLst>
              <a:ext uri="{FF2B5EF4-FFF2-40B4-BE49-F238E27FC236}">
                <a16:creationId xmlns:a16="http://schemas.microsoft.com/office/drawing/2014/main" id="{DD64FA03-A54F-412F-96FC-EE4E88E5DD5F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 bwMode="gray">
          <a:xfrm>
            <a:off x="8329469" y="1569543"/>
            <a:ext cx="1355440" cy="1572237"/>
          </a:xfrm>
          <a:solidFill>
            <a:schemeClr val="bg2"/>
          </a:solidFill>
        </p:spPr>
        <p:txBody>
          <a:bodyPr vert="horz" lIns="36000" tIns="864000" rIns="36000" bIns="36000" rtlCol="0">
            <a:noAutofit/>
          </a:bodyPr>
          <a:lstStyle>
            <a:lvl1pPr algn="ctr">
              <a:defRPr lang="en-GB" sz="800" dirty="0">
                <a:solidFill>
                  <a:schemeClr val="tx2"/>
                </a:solidFill>
              </a:defRPr>
            </a:lvl1pPr>
          </a:lstStyle>
          <a:p>
            <a:pPr lvl="0" algn="ctr"/>
            <a:r>
              <a:rPr lang="en-GB" dirty="0"/>
              <a:t>Photo</a:t>
            </a:r>
          </a:p>
        </p:txBody>
      </p:sp>
      <p:sp>
        <p:nvSpPr>
          <p:cNvPr id="42" name="TextBox 7">
            <a:extLst>
              <a:ext uri="{FF2B5EF4-FFF2-40B4-BE49-F238E27FC236}">
                <a16:creationId xmlns:a16="http://schemas.microsoft.com/office/drawing/2014/main" id="{0ACBC6BD-AF1C-4AC3-B989-7C0851FD4A36}"/>
              </a:ext>
            </a:extLst>
          </p:cNvPr>
          <p:cNvSpPr txBox="1"/>
          <p:nvPr userDrawn="1"/>
        </p:nvSpPr>
        <p:spPr bwMode="gray">
          <a:xfrm>
            <a:off x="1046185" y="5403602"/>
            <a:ext cx="1058303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3200"/>
              </a:spcBef>
              <a:buClr>
                <a:srgbClr val="C00000"/>
              </a:buClr>
            </a:pPr>
            <a:r>
              <a:rPr lang="en-GB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www.giz.de</a:t>
            </a:r>
          </a:p>
        </p:txBody>
      </p:sp>
      <p:pic>
        <p:nvPicPr>
          <p:cNvPr id="43" name="Grafik 42" descr="Ein Bild, das Axt, Werkzeug enthält.&#10;&#10;Mit sehr hoher Zuverlässigkeit generierte Beschreibung">
            <a:extLst>
              <a:ext uri="{FF2B5EF4-FFF2-40B4-BE49-F238E27FC236}">
                <a16:creationId xmlns:a16="http://schemas.microsoft.com/office/drawing/2014/main" id="{1409F6AC-26EC-4924-85C7-7C52829EA0B7}"/>
              </a:ext>
            </a:extLst>
          </p:cNvPr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 bwMode="gray">
          <a:xfrm>
            <a:off x="3031312" y="5442594"/>
            <a:ext cx="387637" cy="315277"/>
          </a:xfrm>
          <a:prstGeom prst="rect">
            <a:avLst/>
          </a:prstGeom>
        </p:spPr>
      </p:pic>
      <p:pic>
        <p:nvPicPr>
          <p:cNvPr id="44" name="Grafik 43">
            <a:extLst>
              <a:ext uri="{FF2B5EF4-FFF2-40B4-BE49-F238E27FC236}">
                <a16:creationId xmlns:a16="http://schemas.microsoft.com/office/drawing/2014/main" id="{95D9641D-18D8-4757-B59C-824BED8ECD98}"/>
              </a:ext>
            </a:extLst>
          </p:cNvPr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 bwMode="gray">
          <a:xfrm>
            <a:off x="6614905" y="5408250"/>
            <a:ext cx="312688" cy="312685"/>
          </a:xfrm>
          <a:prstGeom prst="rect">
            <a:avLst/>
          </a:prstGeom>
        </p:spPr>
      </p:pic>
      <p:grpSp>
        <p:nvGrpSpPr>
          <p:cNvPr id="45" name="Gruppieren 44">
            <a:extLst>
              <a:ext uri="{FF2B5EF4-FFF2-40B4-BE49-F238E27FC236}">
                <a16:creationId xmlns:a16="http://schemas.microsoft.com/office/drawing/2014/main" id="{5C7EA8DE-E5C0-4542-A14B-2F893BDFC8D1}"/>
              </a:ext>
            </a:extLst>
          </p:cNvPr>
          <p:cNvGrpSpPr/>
          <p:nvPr userDrawn="1"/>
        </p:nvGrpSpPr>
        <p:grpSpPr bwMode="gray">
          <a:xfrm>
            <a:off x="592659" y="5372336"/>
            <a:ext cx="350164" cy="396344"/>
            <a:chOff x="4933951" y="-41275"/>
            <a:chExt cx="2130425" cy="2411413"/>
          </a:xfrm>
        </p:grpSpPr>
        <p:sp>
          <p:nvSpPr>
            <p:cNvPr id="46" name="Freeform 6">
              <a:extLst>
                <a:ext uri="{FF2B5EF4-FFF2-40B4-BE49-F238E27FC236}">
                  <a16:creationId xmlns:a16="http://schemas.microsoft.com/office/drawing/2014/main" id="{05EE60F5-13C7-4FF2-87FA-B42FCFE9CCF1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4945063" y="1435100"/>
              <a:ext cx="2114550" cy="935038"/>
            </a:xfrm>
            <a:custGeom>
              <a:avLst/>
              <a:gdLst>
                <a:gd name="T0" fmla="*/ 287 w 425"/>
                <a:gd name="T1" fmla="*/ 25 h 188"/>
                <a:gd name="T2" fmla="*/ 297 w 425"/>
                <a:gd name="T3" fmla="*/ 2 h 188"/>
                <a:gd name="T4" fmla="*/ 325 w 425"/>
                <a:gd name="T5" fmla="*/ 0 h 188"/>
                <a:gd name="T6" fmla="*/ 321 w 425"/>
                <a:gd name="T7" fmla="*/ 23 h 188"/>
                <a:gd name="T8" fmla="*/ 382 w 425"/>
                <a:gd name="T9" fmla="*/ 25 h 188"/>
                <a:gd name="T10" fmla="*/ 394 w 425"/>
                <a:gd name="T11" fmla="*/ 2 h 188"/>
                <a:gd name="T12" fmla="*/ 423 w 425"/>
                <a:gd name="T13" fmla="*/ 0 h 188"/>
                <a:gd name="T14" fmla="*/ 307 w 425"/>
                <a:gd name="T15" fmla="*/ 135 h 188"/>
                <a:gd name="T16" fmla="*/ 0 w 425"/>
                <a:gd name="T17" fmla="*/ 2 h 188"/>
                <a:gd name="T18" fmla="*/ 28 w 425"/>
                <a:gd name="T19" fmla="*/ 0 h 188"/>
                <a:gd name="T20" fmla="*/ 40 w 425"/>
                <a:gd name="T21" fmla="*/ 23 h 188"/>
                <a:gd name="T22" fmla="*/ 101 w 425"/>
                <a:gd name="T23" fmla="*/ 25 h 188"/>
                <a:gd name="T24" fmla="*/ 97 w 425"/>
                <a:gd name="T25" fmla="*/ 3 h 188"/>
                <a:gd name="T26" fmla="*/ 125 w 425"/>
                <a:gd name="T27" fmla="*/ 0 h 188"/>
                <a:gd name="T28" fmla="*/ 134 w 425"/>
                <a:gd name="T29" fmla="*/ 23 h 188"/>
                <a:gd name="T30" fmla="*/ 192 w 425"/>
                <a:gd name="T31" fmla="*/ 25 h 188"/>
                <a:gd name="T32" fmla="*/ 194 w 425"/>
                <a:gd name="T33" fmla="*/ 2 h 188"/>
                <a:gd name="T34" fmla="*/ 221 w 425"/>
                <a:gd name="T35" fmla="*/ 0 h 188"/>
                <a:gd name="T36" fmla="*/ 224 w 425"/>
                <a:gd name="T37" fmla="*/ 23 h 188"/>
                <a:gd name="T38" fmla="*/ 256 w 425"/>
                <a:gd name="T39" fmla="*/ 25 h 188"/>
                <a:gd name="T40" fmla="*/ 362 w 425"/>
                <a:gd name="T41" fmla="*/ 55 h 188"/>
                <a:gd name="T42" fmla="*/ 307 w 425"/>
                <a:gd name="T43" fmla="*/ 56 h 188"/>
                <a:gd name="T44" fmla="*/ 256 w 425"/>
                <a:gd name="T45" fmla="*/ 121 h 188"/>
                <a:gd name="T46" fmla="*/ 363 w 425"/>
                <a:gd name="T47" fmla="*/ 56 h 188"/>
                <a:gd name="T48" fmla="*/ 87 w 425"/>
                <a:gd name="T49" fmla="*/ 55 h 188"/>
                <a:gd name="T50" fmla="*/ 61 w 425"/>
                <a:gd name="T51" fmla="*/ 55 h 188"/>
                <a:gd name="T52" fmla="*/ 155 w 425"/>
                <a:gd name="T53" fmla="*/ 118 h 188"/>
                <a:gd name="T54" fmla="*/ 156 w 425"/>
                <a:gd name="T55" fmla="*/ 117 h 188"/>
                <a:gd name="T56" fmla="*/ 111 w 425"/>
                <a:gd name="T57" fmla="*/ 55 h 188"/>
                <a:gd name="T58" fmla="*/ 224 w 425"/>
                <a:gd name="T59" fmla="*/ 81 h 188"/>
                <a:gd name="T60" fmla="*/ 224 w 425"/>
                <a:gd name="T61" fmla="*/ 108 h 188"/>
                <a:gd name="T62" fmla="*/ 273 w 425"/>
                <a:gd name="T63" fmla="*/ 56 h 188"/>
                <a:gd name="T64" fmla="*/ 225 w 425"/>
                <a:gd name="T65" fmla="*/ 55 h 188"/>
                <a:gd name="T66" fmla="*/ 224 w 425"/>
                <a:gd name="T67" fmla="*/ 81 h 188"/>
                <a:gd name="T68" fmla="*/ 194 w 425"/>
                <a:gd name="T69" fmla="*/ 56 h 188"/>
                <a:gd name="T70" fmla="*/ 148 w 425"/>
                <a:gd name="T71" fmla="*/ 55 h 188"/>
                <a:gd name="T72" fmla="*/ 192 w 425"/>
                <a:gd name="T73" fmla="*/ 109 h 188"/>
                <a:gd name="T74" fmla="*/ 194 w 425"/>
                <a:gd name="T75" fmla="*/ 10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5" h="188">
                  <a:moveTo>
                    <a:pt x="256" y="25"/>
                  </a:moveTo>
                  <a:cubicBezTo>
                    <a:pt x="267" y="25"/>
                    <a:pt x="277" y="25"/>
                    <a:pt x="287" y="25"/>
                  </a:cubicBezTo>
                  <a:cubicBezTo>
                    <a:pt x="288" y="25"/>
                    <a:pt x="290" y="24"/>
                    <a:pt x="290" y="23"/>
                  </a:cubicBezTo>
                  <a:cubicBezTo>
                    <a:pt x="292" y="16"/>
                    <a:pt x="294" y="9"/>
                    <a:pt x="297" y="2"/>
                  </a:cubicBezTo>
                  <a:cubicBezTo>
                    <a:pt x="297" y="2"/>
                    <a:pt x="298" y="0"/>
                    <a:pt x="299" y="0"/>
                  </a:cubicBezTo>
                  <a:cubicBezTo>
                    <a:pt x="308" y="0"/>
                    <a:pt x="316" y="0"/>
                    <a:pt x="325" y="0"/>
                  </a:cubicBezTo>
                  <a:cubicBezTo>
                    <a:pt x="326" y="0"/>
                    <a:pt x="327" y="2"/>
                    <a:pt x="326" y="2"/>
                  </a:cubicBezTo>
                  <a:cubicBezTo>
                    <a:pt x="325" y="9"/>
                    <a:pt x="323" y="16"/>
                    <a:pt x="321" y="23"/>
                  </a:cubicBezTo>
                  <a:cubicBezTo>
                    <a:pt x="321" y="23"/>
                    <a:pt x="322" y="25"/>
                    <a:pt x="322" y="25"/>
                  </a:cubicBezTo>
                  <a:cubicBezTo>
                    <a:pt x="342" y="25"/>
                    <a:pt x="362" y="25"/>
                    <a:pt x="382" y="25"/>
                  </a:cubicBezTo>
                  <a:cubicBezTo>
                    <a:pt x="383" y="25"/>
                    <a:pt x="384" y="24"/>
                    <a:pt x="384" y="23"/>
                  </a:cubicBezTo>
                  <a:cubicBezTo>
                    <a:pt x="388" y="16"/>
                    <a:pt x="391" y="9"/>
                    <a:pt x="394" y="2"/>
                  </a:cubicBezTo>
                  <a:cubicBezTo>
                    <a:pt x="394" y="1"/>
                    <a:pt x="395" y="0"/>
                    <a:pt x="396" y="0"/>
                  </a:cubicBezTo>
                  <a:cubicBezTo>
                    <a:pt x="405" y="0"/>
                    <a:pt x="414" y="0"/>
                    <a:pt x="423" y="0"/>
                  </a:cubicBezTo>
                  <a:cubicBezTo>
                    <a:pt x="424" y="0"/>
                    <a:pt x="425" y="2"/>
                    <a:pt x="425" y="3"/>
                  </a:cubicBezTo>
                  <a:cubicBezTo>
                    <a:pt x="405" y="64"/>
                    <a:pt x="365" y="108"/>
                    <a:pt x="307" y="135"/>
                  </a:cubicBezTo>
                  <a:cubicBezTo>
                    <a:pt x="195" y="188"/>
                    <a:pt x="60" y="139"/>
                    <a:pt x="10" y="28"/>
                  </a:cubicBezTo>
                  <a:cubicBezTo>
                    <a:pt x="6" y="20"/>
                    <a:pt x="3" y="11"/>
                    <a:pt x="0" y="2"/>
                  </a:cubicBezTo>
                  <a:cubicBezTo>
                    <a:pt x="0" y="2"/>
                    <a:pt x="1" y="0"/>
                    <a:pt x="1" y="0"/>
                  </a:cubicBezTo>
                  <a:cubicBezTo>
                    <a:pt x="10" y="0"/>
                    <a:pt x="19" y="0"/>
                    <a:pt x="28" y="0"/>
                  </a:cubicBezTo>
                  <a:cubicBezTo>
                    <a:pt x="29" y="0"/>
                    <a:pt x="30" y="1"/>
                    <a:pt x="31" y="2"/>
                  </a:cubicBezTo>
                  <a:cubicBezTo>
                    <a:pt x="34" y="9"/>
                    <a:pt x="37" y="16"/>
                    <a:pt x="40" y="23"/>
                  </a:cubicBezTo>
                  <a:cubicBezTo>
                    <a:pt x="41" y="24"/>
                    <a:pt x="42" y="25"/>
                    <a:pt x="43" y="25"/>
                  </a:cubicBezTo>
                  <a:cubicBezTo>
                    <a:pt x="62" y="25"/>
                    <a:pt x="81" y="25"/>
                    <a:pt x="101" y="25"/>
                  </a:cubicBezTo>
                  <a:cubicBezTo>
                    <a:pt x="101" y="25"/>
                    <a:pt x="102" y="23"/>
                    <a:pt x="102" y="23"/>
                  </a:cubicBezTo>
                  <a:cubicBezTo>
                    <a:pt x="101" y="16"/>
                    <a:pt x="99" y="9"/>
                    <a:pt x="97" y="3"/>
                  </a:cubicBezTo>
                  <a:cubicBezTo>
                    <a:pt x="97" y="2"/>
                    <a:pt x="98" y="0"/>
                    <a:pt x="99" y="0"/>
                  </a:cubicBezTo>
                  <a:cubicBezTo>
                    <a:pt x="108" y="0"/>
                    <a:pt x="116" y="0"/>
                    <a:pt x="125" y="0"/>
                  </a:cubicBezTo>
                  <a:cubicBezTo>
                    <a:pt x="126" y="0"/>
                    <a:pt x="127" y="1"/>
                    <a:pt x="127" y="2"/>
                  </a:cubicBezTo>
                  <a:cubicBezTo>
                    <a:pt x="130" y="9"/>
                    <a:pt x="131" y="16"/>
                    <a:pt x="134" y="23"/>
                  </a:cubicBezTo>
                  <a:cubicBezTo>
                    <a:pt x="134" y="24"/>
                    <a:pt x="135" y="25"/>
                    <a:pt x="136" y="25"/>
                  </a:cubicBezTo>
                  <a:cubicBezTo>
                    <a:pt x="155" y="25"/>
                    <a:pt x="173" y="25"/>
                    <a:pt x="192" y="25"/>
                  </a:cubicBezTo>
                  <a:cubicBezTo>
                    <a:pt x="193" y="25"/>
                    <a:pt x="194" y="24"/>
                    <a:pt x="194" y="23"/>
                  </a:cubicBezTo>
                  <a:cubicBezTo>
                    <a:pt x="194" y="16"/>
                    <a:pt x="194" y="9"/>
                    <a:pt x="194" y="2"/>
                  </a:cubicBezTo>
                  <a:cubicBezTo>
                    <a:pt x="194" y="2"/>
                    <a:pt x="195" y="0"/>
                    <a:pt x="196" y="0"/>
                  </a:cubicBezTo>
                  <a:cubicBezTo>
                    <a:pt x="205" y="0"/>
                    <a:pt x="213" y="0"/>
                    <a:pt x="221" y="0"/>
                  </a:cubicBezTo>
                  <a:cubicBezTo>
                    <a:pt x="222" y="0"/>
                    <a:pt x="223" y="2"/>
                    <a:pt x="223" y="3"/>
                  </a:cubicBezTo>
                  <a:cubicBezTo>
                    <a:pt x="224" y="9"/>
                    <a:pt x="223" y="16"/>
                    <a:pt x="224" y="23"/>
                  </a:cubicBezTo>
                  <a:cubicBezTo>
                    <a:pt x="224" y="23"/>
                    <a:pt x="225" y="25"/>
                    <a:pt x="226" y="25"/>
                  </a:cubicBezTo>
                  <a:cubicBezTo>
                    <a:pt x="236" y="25"/>
                    <a:pt x="246" y="25"/>
                    <a:pt x="256" y="25"/>
                  </a:cubicBezTo>
                  <a:close/>
                  <a:moveTo>
                    <a:pt x="364" y="55"/>
                  </a:moveTo>
                  <a:cubicBezTo>
                    <a:pt x="363" y="55"/>
                    <a:pt x="363" y="55"/>
                    <a:pt x="362" y="55"/>
                  </a:cubicBezTo>
                  <a:cubicBezTo>
                    <a:pt x="345" y="55"/>
                    <a:pt x="328" y="54"/>
                    <a:pt x="311" y="55"/>
                  </a:cubicBezTo>
                  <a:cubicBezTo>
                    <a:pt x="310" y="55"/>
                    <a:pt x="308" y="56"/>
                    <a:pt x="307" y="56"/>
                  </a:cubicBezTo>
                  <a:cubicBezTo>
                    <a:pt x="295" y="81"/>
                    <a:pt x="279" y="103"/>
                    <a:pt x="257" y="120"/>
                  </a:cubicBezTo>
                  <a:cubicBezTo>
                    <a:pt x="257" y="121"/>
                    <a:pt x="257" y="121"/>
                    <a:pt x="256" y="121"/>
                  </a:cubicBezTo>
                  <a:cubicBezTo>
                    <a:pt x="257" y="122"/>
                    <a:pt x="257" y="122"/>
                    <a:pt x="258" y="122"/>
                  </a:cubicBezTo>
                  <a:cubicBezTo>
                    <a:pt x="300" y="111"/>
                    <a:pt x="335" y="90"/>
                    <a:pt x="363" y="56"/>
                  </a:cubicBezTo>
                  <a:cubicBezTo>
                    <a:pt x="363" y="56"/>
                    <a:pt x="364" y="55"/>
                    <a:pt x="364" y="55"/>
                  </a:cubicBezTo>
                  <a:close/>
                  <a:moveTo>
                    <a:pt x="87" y="55"/>
                  </a:moveTo>
                  <a:cubicBezTo>
                    <a:pt x="79" y="55"/>
                    <a:pt x="71" y="54"/>
                    <a:pt x="62" y="55"/>
                  </a:cubicBezTo>
                  <a:cubicBezTo>
                    <a:pt x="62" y="55"/>
                    <a:pt x="61" y="55"/>
                    <a:pt x="61" y="55"/>
                  </a:cubicBezTo>
                  <a:cubicBezTo>
                    <a:pt x="61" y="55"/>
                    <a:pt x="61" y="56"/>
                    <a:pt x="62" y="56"/>
                  </a:cubicBezTo>
                  <a:cubicBezTo>
                    <a:pt x="86" y="86"/>
                    <a:pt x="118" y="107"/>
                    <a:pt x="155" y="118"/>
                  </a:cubicBezTo>
                  <a:cubicBezTo>
                    <a:pt x="156" y="118"/>
                    <a:pt x="156" y="118"/>
                    <a:pt x="156" y="118"/>
                  </a:cubicBezTo>
                  <a:cubicBezTo>
                    <a:pt x="156" y="118"/>
                    <a:pt x="156" y="118"/>
                    <a:pt x="156" y="117"/>
                  </a:cubicBezTo>
                  <a:cubicBezTo>
                    <a:pt x="137" y="100"/>
                    <a:pt x="124" y="79"/>
                    <a:pt x="114" y="56"/>
                  </a:cubicBezTo>
                  <a:cubicBezTo>
                    <a:pt x="114" y="55"/>
                    <a:pt x="112" y="55"/>
                    <a:pt x="111" y="55"/>
                  </a:cubicBezTo>
                  <a:cubicBezTo>
                    <a:pt x="103" y="54"/>
                    <a:pt x="95" y="55"/>
                    <a:pt x="87" y="55"/>
                  </a:cubicBezTo>
                  <a:close/>
                  <a:moveTo>
                    <a:pt x="224" y="81"/>
                  </a:moveTo>
                  <a:cubicBezTo>
                    <a:pt x="224" y="89"/>
                    <a:pt x="224" y="98"/>
                    <a:pt x="224" y="106"/>
                  </a:cubicBezTo>
                  <a:cubicBezTo>
                    <a:pt x="224" y="107"/>
                    <a:pt x="224" y="107"/>
                    <a:pt x="224" y="108"/>
                  </a:cubicBezTo>
                  <a:cubicBezTo>
                    <a:pt x="224" y="108"/>
                    <a:pt x="225" y="107"/>
                    <a:pt x="226" y="107"/>
                  </a:cubicBezTo>
                  <a:cubicBezTo>
                    <a:pt x="246" y="94"/>
                    <a:pt x="261" y="76"/>
                    <a:pt x="273" y="56"/>
                  </a:cubicBezTo>
                  <a:cubicBezTo>
                    <a:pt x="274" y="56"/>
                    <a:pt x="273" y="55"/>
                    <a:pt x="272" y="55"/>
                  </a:cubicBezTo>
                  <a:cubicBezTo>
                    <a:pt x="257" y="54"/>
                    <a:pt x="241" y="54"/>
                    <a:pt x="225" y="55"/>
                  </a:cubicBezTo>
                  <a:cubicBezTo>
                    <a:pt x="225" y="55"/>
                    <a:pt x="224" y="56"/>
                    <a:pt x="224" y="56"/>
                  </a:cubicBezTo>
                  <a:cubicBezTo>
                    <a:pt x="224" y="65"/>
                    <a:pt x="224" y="73"/>
                    <a:pt x="224" y="81"/>
                  </a:cubicBezTo>
                  <a:close/>
                  <a:moveTo>
                    <a:pt x="194" y="82"/>
                  </a:moveTo>
                  <a:cubicBezTo>
                    <a:pt x="194" y="73"/>
                    <a:pt x="194" y="65"/>
                    <a:pt x="194" y="56"/>
                  </a:cubicBezTo>
                  <a:cubicBezTo>
                    <a:pt x="194" y="56"/>
                    <a:pt x="193" y="55"/>
                    <a:pt x="192" y="55"/>
                  </a:cubicBezTo>
                  <a:cubicBezTo>
                    <a:pt x="178" y="54"/>
                    <a:pt x="163" y="54"/>
                    <a:pt x="148" y="55"/>
                  </a:cubicBezTo>
                  <a:cubicBezTo>
                    <a:pt x="148" y="55"/>
                    <a:pt x="147" y="56"/>
                    <a:pt x="147" y="56"/>
                  </a:cubicBezTo>
                  <a:cubicBezTo>
                    <a:pt x="158" y="77"/>
                    <a:pt x="172" y="95"/>
                    <a:pt x="192" y="109"/>
                  </a:cubicBezTo>
                  <a:cubicBezTo>
                    <a:pt x="193" y="109"/>
                    <a:pt x="193" y="109"/>
                    <a:pt x="194" y="109"/>
                  </a:cubicBezTo>
                  <a:cubicBezTo>
                    <a:pt x="194" y="109"/>
                    <a:pt x="194" y="108"/>
                    <a:pt x="194" y="108"/>
                  </a:cubicBezTo>
                  <a:cubicBezTo>
                    <a:pt x="194" y="99"/>
                    <a:pt x="194" y="91"/>
                    <a:pt x="194" y="8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1"/>
            </a:p>
          </p:txBody>
        </p:sp>
        <p:sp>
          <p:nvSpPr>
            <p:cNvPr id="47" name="Freeform 7">
              <a:extLst>
                <a:ext uri="{FF2B5EF4-FFF2-40B4-BE49-F238E27FC236}">
                  <a16:creationId xmlns:a16="http://schemas.microsoft.com/office/drawing/2014/main" id="{BAA2DC66-D523-4725-9384-AA70E4C61DD3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4945063" y="-41275"/>
              <a:ext cx="2108200" cy="860425"/>
            </a:xfrm>
            <a:custGeom>
              <a:avLst/>
              <a:gdLst>
                <a:gd name="T0" fmla="*/ 45 w 424"/>
                <a:gd name="T1" fmla="*/ 148 h 173"/>
                <a:gd name="T2" fmla="*/ 32 w 424"/>
                <a:gd name="T3" fmla="*/ 170 h 173"/>
                <a:gd name="T4" fmla="*/ 3 w 424"/>
                <a:gd name="T5" fmla="*/ 173 h 173"/>
                <a:gd name="T6" fmla="*/ 155 w 424"/>
                <a:gd name="T7" fmla="*/ 28 h 173"/>
                <a:gd name="T8" fmla="*/ 424 w 424"/>
                <a:gd name="T9" fmla="*/ 171 h 173"/>
                <a:gd name="T10" fmla="*/ 395 w 424"/>
                <a:gd name="T11" fmla="*/ 173 h 173"/>
                <a:gd name="T12" fmla="*/ 382 w 424"/>
                <a:gd name="T13" fmla="*/ 149 h 173"/>
                <a:gd name="T14" fmla="*/ 321 w 424"/>
                <a:gd name="T15" fmla="*/ 148 h 173"/>
                <a:gd name="T16" fmla="*/ 325 w 424"/>
                <a:gd name="T17" fmla="*/ 171 h 173"/>
                <a:gd name="T18" fmla="*/ 297 w 424"/>
                <a:gd name="T19" fmla="*/ 173 h 173"/>
                <a:gd name="T20" fmla="*/ 287 w 424"/>
                <a:gd name="T21" fmla="*/ 149 h 173"/>
                <a:gd name="T22" fmla="*/ 225 w 424"/>
                <a:gd name="T23" fmla="*/ 148 h 173"/>
                <a:gd name="T24" fmla="*/ 223 w 424"/>
                <a:gd name="T25" fmla="*/ 170 h 173"/>
                <a:gd name="T26" fmla="*/ 196 w 424"/>
                <a:gd name="T27" fmla="*/ 173 h 173"/>
                <a:gd name="T28" fmla="*/ 194 w 424"/>
                <a:gd name="T29" fmla="*/ 150 h 173"/>
                <a:gd name="T30" fmla="*/ 137 w 424"/>
                <a:gd name="T31" fmla="*/ 148 h 173"/>
                <a:gd name="T32" fmla="*/ 128 w 424"/>
                <a:gd name="T33" fmla="*/ 171 h 173"/>
                <a:gd name="T34" fmla="*/ 99 w 424"/>
                <a:gd name="T35" fmla="*/ 173 h 173"/>
                <a:gd name="T36" fmla="*/ 103 w 424"/>
                <a:gd name="T37" fmla="*/ 150 h 173"/>
                <a:gd name="T38" fmla="*/ 73 w 424"/>
                <a:gd name="T39" fmla="*/ 148 h 173"/>
                <a:gd name="T40" fmla="*/ 359 w 424"/>
                <a:gd name="T41" fmla="*/ 118 h 173"/>
                <a:gd name="T42" fmla="*/ 360 w 424"/>
                <a:gd name="T43" fmla="*/ 116 h 173"/>
                <a:gd name="T44" fmla="*/ 258 w 424"/>
                <a:gd name="T45" fmla="*/ 56 h 173"/>
                <a:gd name="T46" fmla="*/ 305 w 424"/>
                <a:gd name="T47" fmla="*/ 116 h 173"/>
                <a:gd name="T48" fmla="*/ 333 w 424"/>
                <a:gd name="T49" fmla="*/ 118 h 173"/>
                <a:gd name="T50" fmla="*/ 113 w 424"/>
                <a:gd name="T51" fmla="*/ 118 h 173"/>
                <a:gd name="T52" fmla="*/ 157 w 424"/>
                <a:gd name="T53" fmla="*/ 59 h 173"/>
                <a:gd name="T54" fmla="*/ 157 w 424"/>
                <a:gd name="T55" fmla="*/ 58 h 173"/>
                <a:gd name="T56" fmla="*/ 64 w 424"/>
                <a:gd name="T57" fmla="*/ 118 h 173"/>
                <a:gd name="T58" fmla="*/ 90 w 424"/>
                <a:gd name="T59" fmla="*/ 118 h 173"/>
                <a:gd name="T60" fmla="*/ 269 w 424"/>
                <a:gd name="T61" fmla="*/ 118 h 173"/>
                <a:gd name="T62" fmla="*/ 225 w 424"/>
                <a:gd name="T63" fmla="*/ 68 h 173"/>
                <a:gd name="T64" fmla="*/ 224 w 424"/>
                <a:gd name="T65" fmla="*/ 69 h 173"/>
                <a:gd name="T66" fmla="*/ 225 w 424"/>
                <a:gd name="T67" fmla="*/ 118 h 173"/>
                <a:gd name="T68" fmla="*/ 194 w 424"/>
                <a:gd name="T69" fmla="*/ 93 h 173"/>
                <a:gd name="T70" fmla="*/ 194 w 424"/>
                <a:gd name="T71" fmla="*/ 68 h 173"/>
                <a:gd name="T72" fmla="*/ 150 w 424"/>
                <a:gd name="T73" fmla="*/ 116 h 173"/>
                <a:gd name="T74" fmla="*/ 192 w 424"/>
                <a:gd name="T75" fmla="*/ 118 h 173"/>
                <a:gd name="T76" fmla="*/ 194 w 424"/>
                <a:gd name="T77" fmla="*/ 9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4" h="173">
                  <a:moveTo>
                    <a:pt x="73" y="148"/>
                  </a:moveTo>
                  <a:cubicBezTo>
                    <a:pt x="64" y="148"/>
                    <a:pt x="55" y="148"/>
                    <a:pt x="45" y="148"/>
                  </a:cubicBezTo>
                  <a:cubicBezTo>
                    <a:pt x="44" y="148"/>
                    <a:pt x="43" y="149"/>
                    <a:pt x="42" y="149"/>
                  </a:cubicBezTo>
                  <a:cubicBezTo>
                    <a:pt x="39" y="156"/>
                    <a:pt x="36" y="164"/>
                    <a:pt x="32" y="170"/>
                  </a:cubicBezTo>
                  <a:cubicBezTo>
                    <a:pt x="32" y="171"/>
                    <a:pt x="30" y="173"/>
                    <a:pt x="29" y="173"/>
                  </a:cubicBezTo>
                  <a:cubicBezTo>
                    <a:pt x="21" y="173"/>
                    <a:pt x="12" y="173"/>
                    <a:pt x="3" y="173"/>
                  </a:cubicBezTo>
                  <a:cubicBezTo>
                    <a:pt x="1" y="173"/>
                    <a:pt x="0" y="172"/>
                    <a:pt x="1" y="170"/>
                  </a:cubicBezTo>
                  <a:cubicBezTo>
                    <a:pt x="28" y="96"/>
                    <a:pt x="80" y="48"/>
                    <a:pt x="155" y="28"/>
                  </a:cubicBezTo>
                  <a:cubicBezTo>
                    <a:pt x="258" y="0"/>
                    <a:pt x="366" y="50"/>
                    <a:pt x="413" y="144"/>
                  </a:cubicBezTo>
                  <a:cubicBezTo>
                    <a:pt x="417" y="153"/>
                    <a:pt x="420" y="162"/>
                    <a:pt x="424" y="171"/>
                  </a:cubicBezTo>
                  <a:cubicBezTo>
                    <a:pt x="424" y="171"/>
                    <a:pt x="423" y="173"/>
                    <a:pt x="422" y="173"/>
                  </a:cubicBezTo>
                  <a:cubicBezTo>
                    <a:pt x="413" y="173"/>
                    <a:pt x="404" y="173"/>
                    <a:pt x="395" y="173"/>
                  </a:cubicBezTo>
                  <a:cubicBezTo>
                    <a:pt x="394" y="173"/>
                    <a:pt x="393" y="172"/>
                    <a:pt x="392" y="171"/>
                  </a:cubicBezTo>
                  <a:cubicBezTo>
                    <a:pt x="389" y="164"/>
                    <a:pt x="386" y="156"/>
                    <a:pt x="382" y="149"/>
                  </a:cubicBezTo>
                  <a:cubicBezTo>
                    <a:pt x="382" y="148"/>
                    <a:pt x="381" y="148"/>
                    <a:pt x="380" y="148"/>
                  </a:cubicBezTo>
                  <a:cubicBezTo>
                    <a:pt x="360" y="148"/>
                    <a:pt x="340" y="148"/>
                    <a:pt x="321" y="148"/>
                  </a:cubicBezTo>
                  <a:cubicBezTo>
                    <a:pt x="320" y="148"/>
                    <a:pt x="319" y="149"/>
                    <a:pt x="319" y="150"/>
                  </a:cubicBezTo>
                  <a:cubicBezTo>
                    <a:pt x="321" y="157"/>
                    <a:pt x="323" y="164"/>
                    <a:pt x="325" y="171"/>
                  </a:cubicBezTo>
                  <a:cubicBezTo>
                    <a:pt x="325" y="171"/>
                    <a:pt x="325" y="173"/>
                    <a:pt x="324" y="173"/>
                  </a:cubicBezTo>
                  <a:cubicBezTo>
                    <a:pt x="315" y="173"/>
                    <a:pt x="306" y="173"/>
                    <a:pt x="297" y="173"/>
                  </a:cubicBezTo>
                  <a:cubicBezTo>
                    <a:pt x="296" y="173"/>
                    <a:pt x="295" y="172"/>
                    <a:pt x="295" y="171"/>
                  </a:cubicBezTo>
                  <a:cubicBezTo>
                    <a:pt x="292" y="164"/>
                    <a:pt x="290" y="156"/>
                    <a:pt x="287" y="149"/>
                  </a:cubicBezTo>
                  <a:cubicBezTo>
                    <a:pt x="287" y="148"/>
                    <a:pt x="286" y="148"/>
                    <a:pt x="285" y="148"/>
                  </a:cubicBezTo>
                  <a:cubicBezTo>
                    <a:pt x="265" y="148"/>
                    <a:pt x="245" y="148"/>
                    <a:pt x="225" y="148"/>
                  </a:cubicBezTo>
                  <a:cubicBezTo>
                    <a:pt x="225" y="148"/>
                    <a:pt x="224" y="149"/>
                    <a:pt x="224" y="150"/>
                  </a:cubicBezTo>
                  <a:cubicBezTo>
                    <a:pt x="223" y="156"/>
                    <a:pt x="224" y="163"/>
                    <a:pt x="223" y="170"/>
                  </a:cubicBezTo>
                  <a:cubicBezTo>
                    <a:pt x="223" y="171"/>
                    <a:pt x="222" y="173"/>
                    <a:pt x="221" y="173"/>
                  </a:cubicBezTo>
                  <a:cubicBezTo>
                    <a:pt x="213" y="173"/>
                    <a:pt x="205" y="173"/>
                    <a:pt x="196" y="173"/>
                  </a:cubicBezTo>
                  <a:cubicBezTo>
                    <a:pt x="195" y="173"/>
                    <a:pt x="194" y="171"/>
                    <a:pt x="194" y="170"/>
                  </a:cubicBezTo>
                  <a:cubicBezTo>
                    <a:pt x="194" y="164"/>
                    <a:pt x="194" y="157"/>
                    <a:pt x="194" y="150"/>
                  </a:cubicBezTo>
                  <a:cubicBezTo>
                    <a:pt x="194" y="149"/>
                    <a:pt x="193" y="148"/>
                    <a:pt x="192" y="148"/>
                  </a:cubicBezTo>
                  <a:cubicBezTo>
                    <a:pt x="174" y="148"/>
                    <a:pt x="156" y="148"/>
                    <a:pt x="137" y="148"/>
                  </a:cubicBezTo>
                  <a:cubicBezTo>
                    <a:pt x="137" y="148"/>
                    <a:pt x="135" y="149"/>
                    <a:pt x="135" y="149"/>
                  </a:cubicBezTo>
                  <a:cubicBezTo>
                    <a:pt x="133" y="156"/>
                    <a:pt x="131" y="164"/>
                    <a:pt x="128" y="171"/>
                  </a:cubicBezTo>
                  <a:cubicBezTo>
                    <a:pt x="128" y="172"/>
                    <a:pt x="127" y="173"/>
                    <a:pt x="126" y="173"/>
                  </a:cubicBezTo>
                  <a:cubicBezTo>
                    <a:pt x="117" y="173"/>
                    <a:pt x="108" y="173"/>
                    <a:pt x="99" y="173"/>
                  </a:cubicBezTo>
                  <a:cubicBezTo>
                    <a:pt x="99" y="173"/>
                    <a:pt x="98" y="171"/>
                    <a:pt x="98" y="171"/>
                  </a:cubicBezTo>
                  <a:cubicBezTo>
                    <a:pt x="100" y="164"/>
                    <a:pt x="101" y="157"/>
                    <a:pt x="103" y="150"/>
                  </a:cubicBezTo>
                  <a:cubicBezTo>
                    <a:pt x="103" y="149"/>
                    <a:pt x="102" y="148"/>
                    <a:pt x="102" y="148"/>
                  </a:cubicBezTo>
                  <a:cubicBezTo>
                    <a:pt x="92" y="148"/>
                    <a:pt x="83" y="148"/>
                    <a:pt x="73" y="148"/>
                  </a:cubicBezTo>
                  <a:close/>
                  <a:moveTo>
                    <a:pt x="333" y="118"/>
                  </a:moveTo>
                  <a:cubicBezTo>
                    <a:pt x="342" y="118"/>
                    <a:pt x="350" y="118"/>
                    <a:pt x="359" y="118"/>
                  </a:cubicBezTo>
                  <a:cubicBezTo>
                    <a:pt x="359" y="118"/>
                    <a:pt x="360" y="118"/>
                    <a:pt x="360" y="118"/>
                  </a:cubicBezTo>
                  <a:cubicBezTo>
                    <a:pt x="360" y="117"/>
                    <a:pt x="360" y="117"/>
                    <a:pt x="360" y="116"/>
                  </a:cubicBezTo>
                  <a:cubicBezTo>
                    <a:pt x="332" y="86"/>
                    <a:pt x="299" y="66"/>
                    <a:pt x="259" y="56"/>
                  </a:cubicBezTo>
                  <a:cubicBezTo>
                    <a:pt x="259" y="56"/>
                    <a:pt x="258" y="56"/>
                    <a:pt x="258" y="56"/>
                  </a:cubicBezTo>
                  <a:cubicBezTo>
                    <a:pt x="258" y="56"/>
                    <a:pt x="258" y="57"/>
                    <a:pt x="259" y="57"/>
                  </a:cubicBezTo>
                  <a:cubicBezTo>
                    <a:pt x="278" y="74"/>
                    <a:pt x="293" y="94"/>
                    <a:pt x="305" y="116"/>
                  </a:cubicBezTo>
                  <a:cubicBezTo>
                    <a:pt x="305" y="117"/>
                    <a:pt x="307" y="118"/>
                    <a:pt x="308" y="118"/>
                  </a:cubicBezTo>
                  <a:cubicBezTo>
                    <a:pt x="316" y="118"/>
                    <a:pt x="325" y="118"/>
                    <a:pt x="333" y="118"/>
                  </a:cubicBezTo>
                  <a:close/>
                  <a:moveTo>
                    <a:pt x="90" y="118"/>
                  </a:moveTo>
                  <a:cubicBezTo>
                    <a:pt x="98" y="118"/>
                    <a:pt x="106" y="118"/>
                    <a:pt x="113" y="118"/>
                  </a:cubicBezTo>
                  <a:cubicBezTo>
                    <a:pt x="114" y="118"/>
                    <a:pt x="116" y="117"/>
                    <a:pt x="116" y="116"/>
                  </a:cubicBezTo>
                  <a:cubicBezTo>
                    <a:pt x="127" y="95"/>
                    <a:pt x="140" y="76"/>
                    <a:pt x="157" y="59"/>
                  </a:cubicBezTo>
                  <a:cubicBezTo>
                    <a:pt x="158" y="59"/>
                    <a:pt x="158" y="58"/>
                    <a:pt x="158" y="58"/>
                  </a:cubicBezTo>
                  <a:cubicBezTo>
                    <a:pt x="158" y="58"/>
                    <a:pt x="157" y="58"/>
                    <a:pt x="157" y="58"/>
                  </a:cubicBezTo>
                  <a:cubicBezTo>
                    <a:pt x="121" y="69"/>
                    <a:pt x="90" y="88"/>
                    <a:pt x="65" y="116"/>
                  </a:cubicBezTo>
                  <a:cubicBezTo>
                    <a:pt x="65" y="117"/>
                    <a:pt x="65" y="117"/>
                    <a:pt x="64" y="118"/>
                  </a:cubicBezTo>
                  <a:cubicBezTo>
                    <a:pt x="65" y="118"/>
                    <a:pt x="65" y="118"/>
                    <a:pt x="66" y="118"/>
                  </a:cubicBezTo>
                  <a:cubicBezTo>
                    <a:pt x="74" y="118"/>
                    <a:pt x="82" y="118"/>
                    <a:pt x="90" y="118"/>
                  </a:cubicBezTo>
                  <a:close/>
                  <a:moveTo>
                    <a:pt x="247" y="118"/>
                  </a:moveTo>
                  <a:cubicBezTo>
                    <a:pt x="255" y="118"/>
                    <a:pt x="262" y="118"/>
                    <a:pt x="269" y="118"/>
                  </a:cubicBezTo>
                  <a:cubicBezTo>
                    <a:pt x="270" y="118"/>
                    <a:pt x="270" y="117"/>
                    <a:pt x="270" y="116"/>
                  </a:cubicBezTo>
                  <a:cubicBezTo>
                    <a:pt x="258" y="98"/>
                    <a:pt x="244" y="81"/>
                    <a:pt x="225" y="68"/>
                  </a:cubicBezTo>
                  <a:cubicBezTo>
                    <a:pt x="225" y="68"/>
                    <a:pt x="224" y="68"/>
                    <a:pt x="224" y="67"/>
                  </a:cubicBezTo>
                  <a:cubicBezTo>
                    <a:pt x="224" y="68"/>
                    <a:pt x="224" y="69"/>
                    <a:pt x="224" y="69"/>
                  </a:cubicBezTo>
                  <a:cubicBezTo>
                    <a:pt x="224" y="85"/>
                    <a:pt x="224" y="100"/>
                    <a:pt x="224" y="116"/>
                  </a:cubicBezTo>
                  <a:cubicBezTo>
                    <a:pt x="224" y="117"/>
                    <a:pt x="225" y="118"/>
                    <a:pt x="225" y="118"/>
                  </a:cubicBezTo>
                  <a:cubicBezTo>
                    <a:pt x="233" y="118"/>
                    <a:pt x="240" y="118"/>
                    <a:pt x="247" y="118"/>
                  </a:cubicBezTo>
                  <a:close/>
                  <a:moveTo>
                    <a:pt x="194" y="93"/>
                  </a:moveTo>
                  <a:cubicBezTo>
                    <a:pt x="194" y="85"/>
                    <a:pt x="194" y="78"/>
                    <a:pt x="194" y="70"/>
                  </a:cubicBezTo>
                  <a:cubicBezTo>
                    <a:pt x="194" y="69"/>
                    <a:pt x="194" y="68"/>
                    <a:pt x="194" y="68"/>
                  </a:cubicBezTo>
                  <a:cubicBezTo>
                    <a:pt x="193" y="68"/>
                    <a:pt x="192" y="68"/>
                    <a:pt x="192" y="69"/>
                  </a:cubicBezTo>
                  <a:cubicBezTo>
                    <a:pt x="175" y="82"/>
                    <a:pt x="161" y="98"/>
                    <a:pt x="150" y="116"/>
                  </a:cubicBezTo>
                  <a:cubicBezTo>
                    <a:pt x="150" y="117"/>
                    <a:pt x="151" y="118"/>
                    <a:pt x="151" y="118"/>
                  </a:cubicBezTo>
                  <a:cubicBezTo>
                    <a:pt x="165" y="118"/>
                    <a:pt x="179" y="118"/>
                    <a:pt x="192" y="118"/>
                  </a:cubicBezTo>
                  <a:cubicBezTo>
                    <a:pt x="193" y="118"/>
                    <a:pt x="194" y="117"/>
                    <a:pt x="194" y="116"/>
                  </a:cubicBezTo>
                  <a:cubicBezTo>
                    <a:pt x="194" y="108"/>
                    <a:pt x="194" y="101"/>
                    <a:pt x="194" y="9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1"/>
            </a:p>
          </p:txBody>
        </p:sp>
        <p:sp>
          <p:nvSpPr>
            <p:cNvPr id="48" name="Freeform 8">
              <a:extLst>
                <a:ext uri="{FF2B5EF4-FFF2-40B4-BE49-F238E27FC236}">
                  <a16:creationId xmlns:a16="http://schemas.microsoft.com/office/drawing/2014/main" id="{575115B3-4C7D-4A6F-93E9-3A63D5591B69}"/>
                </a:ext>
              </a:extLst>
            </p:cNvPr>
            <p:cNvSpPr>
              <a:spLocks/>
            </p:cNvSpPr>
            <p:nvPr/>
          </p:nvSpPr>
          <p:spPr bwMode="gray">
            <a:xfrm>
              <a:off x="4933951" y="952500"/>
              <a:ext cx="617538" cy="363538"/>
            </a:xfrm>
            <a:custGeom>
              <a:avLst/>
              <a:gdLst>
                <a:gd name="T0" fmla="*/ 90 w 124"/>
                <a:gd name="T1" fmla="*/ 72 h 73"/>
                <a:gd name="T2" fmla="*/ 77 w 124"/>
                <a:gd name="T3" fmla="*/ 63 h 73"/>
                <a:gd name="T4" fmla="*/ 63 w 124"/>
                <a:gd name="T5" fmla="*/ 23 h 73"/>
                <a:gd name="T6" fmla="*/ 62 w 124"/>
                <a:gd name="T7" fmla="*/ 21 h 73"/>
                <a:gd name="T8" fmla="*/ 61 w 124"/>
                <a:gd name="T9" fmla="*/ 23 h 73"/>
                <a:gd name="T10" fmla="*/ 46 w 124"/>
                <a:gd name="T11" fmla="*/ 64 h 73"/>
                <a:gd name="T12" fmla="*/ 32 w 124"/>
                <a:gd name="T13" fmla="*/ 73 h 73"/>
                <a:gd name="T14" fmla="*/ 19 w 124"/>
                <a:gd name="T15" fmla="*/ 63 h 73"/>
                <a:gd name="T16" fmla="*/ 2 w 124"/>
                <a:gd name="T17" fmla="*/ 14 h 73"/>
                <a:gd name="T18" fmla="*/ 6 w 124"/>
                <a:gd name="T19" fmla="*/ 2 h 73"/>
                <a:gd name="T20" fmla="*/ 21 w 124"/>
                <a:gd name="T21" fmla="*/ 7 h 73"/>
                <a:gd name="T22" fmla="*/ 31 w 124"/>
                <a:gd name="T23" fmla="*/ 41 h 73"/>
                <a:gd name="T24" fmla="*/ 34 w 124"/>
                <a:gd name="T25" fmla="*/ 49 h 73"/>
                <a:gd name="T26" fmla="*/ 37 w 124"/>
                <a:gd name="T27" fmla="*/ 42 h 73"/>
                <a:gd name="T28" fmla="*/ 47 w 124"/>
                <a:gd name="T29" fmla="*/ 11 h 73"/>
                <a:gd name="T30" fmla="*/ 62 w 124"/>
                <a:gd name="T31" fmla="*/ 1 h 73"/>
                <a:gd name="T32" fmla="*/ 76 w 124"/>
                <a:gd name="T33" fmla="*/ 11 h 73"/>
                <a:gd name="T34" fmla="*/ 89 w 124"/>
                <a:gd name="T35" fmla="*/ 47 h 73"/>
                <a:gd name="T36" fmla="*/ 90 w 124"/>
                <a:gd name="T37" fmla="*/ 49 h 73"/>
                <a:gd name="T38" fmla="*/ 90 w 124"/>
                <a:gd name="T39" fmla="*/ 47 h 73"/>
                <a:gd name="T40" fmla="*/ 101 w 124"/>
                <a:gd name="T41" fmla="*/ 10 h 73"/>
                <a:gd name="T42" fmla="*/ 113 w 124"/>
                <a:gd name="T43" fmla="*/ 1 h 73"/>
                <a:gd name="T44" fmla="*/ 121 w 124"/>
                <a:gd name="T45" fmla="*/ 13 h 73"/>
                <a:gd name="T46" fmla="*/ 104 w 124"/>
                <a:gd name="T47" fmla="*/ 63 h 73"/>
                <a:gd name="T48" fmla="*/ 90 w 124"/>
                <a:gd name="T49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4" h="73">
                  <a:moveTo>
                    <a:pt x="90" y="72"/>
                  </a:moveTo>
                  <a:cubicBezTo>
                    <a:pt x="84" y="73"/>
                    <a:pt x="79" y="70"/>
                    <a:pt x="77" y="63"/>
                  </a:cubicBezTo>
                  <a:cubicBezTo>
                    <a:pt x="72" y="50"/>
                    <a:pt x="67" y="37"/>
                    <a:pt x="63" y="23"/>
                  </a:cubicBezTo>
                  <a:cubicBezTo>
                    <a:pt x="62" y="22"/>
                    <a:pt x="62" y="22"/>
                    <a:pt x="62" y="21"/>
                  </a:cubicBezTo>
                  <a:cubicBezTo>
                    <a:pt x="61" y="22"/>
                    <a:pt x="61" y="22"/>
                    <a:pt x="61" y="23"/>
                  </a:cubicBezTo>
                  <a:cubicBezTo>
                    <a:pt x="56" y="37"/>
                    <a:pt x="51" y="50"/>
                    <a:pt x="46" y="64"/>
                  </a:cubicBezTo>
                  <a:cubicBezTo>
                    <a:pt x="44" y="70"/>
                    <a:pt x="40" y="73"/>
                    <a:pt x="32" y="73"/>
                  </a:cubicBezTo>
                  <a:cubicBezTo>
                    <a:pt x="25" y="72"/>
                    <a:pt x="21" y="69"/>
                    <a:pt x="19" y="63"/>
                  </a:cubicBezTo>
                  <a:cubicBezTo>
                    <a:pt x="13" y="47"/>
                    <a:pt x="8" y="30"/>
                    <a:pt x="2" y="14"/>
                  </a:cubicBezTo>
                  <a:cubicBezTo>
                    <a:pt x="0" y="8"/>
                    <a:pt x="1" y="4"/>
                    <a:pt x="6" y="2"/>
                  </a:cubicBezTo>
                  <a:cubicBezTo>
                    <a:pt x="12" y="0"/>
                    <a:pt x="19" y="2"/>
                    <a:pt x="21" y="7"/>
                  </a:cubicBezTo>
                  <a:cubicBezTo>
                    <a:pt x="25" y="18"/>
                    <a:pt x="28" y="30"/>
                    <a:pt x="31" y="41"/>
                  </a:cubicBezTo>
                  <a:cubicBezTo>
                    <a:pt x="32" y="44"/>
                    <a:pt x="33" y="47"/>
                    <a:pt x="34" y="49"/>
                  </a:cubicBezTo>
                  <a:cubicBezTo>
                    <a:pt x="35" y="47"/>
                    <a:pt x="36" y="44"/>
                    <a:pt x="37" y="42"/>
                  </a:cubicBezTo>
                  <a:cubicBezTo>
                    <a:pt x="40" y="31"/>
                    <a:pt x="44" y="21"/>
                    <a:pt x="47" y="11"/>
                  </a:cubicBezTo>
                  <a:cubicBezTo>
                    <a:pt x="50" y="4"/>
                    <a:pt x="54" y="1"/>
                    <a:pt x="62" y="1"/>
                  </a:cubicBezTo>
                  <a:cubicBezTo>
                    <a:pt x="69" y="1"/>
                    <a:pt x="73" y="4"/>
                    <a:pt x="76" y="11"/>
                  </a:cubicBezTo>
                  <a:cubicBezTo>
                    <a:pt x="80" y="23"/>
                    <a:pt x="84" y="35"/>
                    <a:pt x="89" y="47"/>
                  </a:cubicBezTo>
                  <a:cubicBezTo>
                    <a:pt x="89" y="48"/>
                    <a:pt x="89" y="49"/>
                    <a:pt x="90" y="49"/>
                  </a:cubicBezTo>
                  <a:cubicBezTo>
                    <a:pt x="90" y="48"/>
                    <a:pt x="90" y="48"/>
                    <a:pt x="90" y="47"/>
                  </a:cubicBezTo>
                  <a:cubicBezTo>
                    <a:pt x="94" y="35"/>
                    <a:pt x="97" y="23"/>
                    <a:pt x="101" y="10"/>
                  </a:cubicBezTo>
                  <a:cubicBezTo>
                    <a:pt x="103" y="3"/>
                    <a:pt x="106" y="1"/>
                    <a:pt x="113" y="1"/>
                  </a:cubicBezTo>
                  <a:cubicBezTo>
                    <a:pt x="121" y="2"/>
                    <a:pt x="124" y="6"/>
                    <a:pt x="121" y="13"/>
                  </a:cubicBezTo>
                  <a:cubicBezTo>
                    <a:pt x="116" y="30"/>
                    <a:pt x="110" y="47"/>
                    <a:pt x="104" y="63"/>
                  </a:cubicBezTo>
                  <a:cubicBezTo>
                    <a:pt x="102" y="70"/>
                    <a:pt x="98" y="72"/>
                    <a:pt x="90" y="7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1"/>
            </a:p>
          </p:txBody>
        </p:sp>
        <p:sp>
          <p:nvSpPr>
            <p:cNvPr id="49" name="Freeform 9">
              <a:extLst>
                <a:ext uri="{FF2B5EF4-FFF2-40B4-BE49-F238E27FC236}">
                  <a16:creationId xmlns:a16="http://schemas.microsoft.com/office/drawing/2014/main" id="{CFB7063B-0DFA-4BB9-957F-7F068926E556}"/>
                </a:ext>
              </a:extLst>
            </p:cNvPr>
            <p:cNvSpPr>
              <a:spLocks/>
            </p:cNvSpPr>
            <p:nvPr/>
          </p:nvSpPr>
          <p:spPr bwMode="gray">
            <a:xfrm>
              <a:off x="6446838" y="952500"/>
              <a:ext cx="617538" cy="363538"/>
            </a:xfrm>
            <a:custGeom>
              <a:avLst/>
              <a:gdLst>
                <a:gd name="T0" fmla="*/ 90 w 124"/>
                <a:gd name="T1" fmla="*/ 72 h 73"/>
                <a:gd name="T2" fmla="*/ 77 w 124"/>
                <a:gd name="T3" fmla="*/ 63 h 73"/>
                <a:gd name="T4" fmla="*/ 63 w 124"/>
                <a:gd name="T5" fmla="*/ 23 h 73"/>
                <a:gd name="T6" fmla="*/ 62 w 124"/>
                <a:gd name="T7" fmla="*/ 21 h 73"/>
                <a:gd name="T8" fmla="*/ 61 w 124"/>
                <a:gd name="T9" fmla="*/ 23 h 73"/>
                <a:gd name="T10" fmla="*/ 47 w 124"/>
                <a:gd name="T11" fmla="*/ 63 h 73"/>
                <a:gd name="T12" fmla="*/ 32 w 124"/>
                <a:gd name="T13" fmla="*/ 72 h 73"/>
                <a:gd name="T14" fmla="*/ 19 w 124"/>
                <a:gd name="T15" fmla="*/ 63 h 73"/>
                <a:gd name="T16" fmla="*/ 2 w 124"/>
                <a:gd name="T17" fmla="*/ 14 h 73"/>
                <a:gd name="T18" fmla="*/ 6 w 124"/>
                <a:gd name="T19" fmla="*/ 2 h 73"/>
                <a:gd name="T20" fmla="*/ 21 w 124"/>
                <a:gd name="T21" fmla="*/ 6 h 73"/>
                <a:gd name="T22" fmla="*/ 31 w 124"/>
                <a:gd name="T23" fmla="*/ 40 h 73"/>
                <a:gd name="T24" fmla="*/ 33 w 124"/>
                <a:gd name="T25" fmla="*/ 48 h 73"/>
                <a:gd name="T26" fmla="*/ 34 w 124"/>
                <a:gd name="T27" fmla="*/ 49 h 73"/>
                <a:gd name="T28" fmla="*/ 35 w 124"/>
                <a:gd name="T29" fmla="*/ 48 h 73"/>
                <a:gd name="T30" fmla="*/ 47 w 124"/>
                <a:gd name="T31" fmla="*/ 12 h 73"/>
                <a:gd name="T32" fmla="*/ 62 w 124"/>
                <a:gd name="T33" fmla="*/ 1 h 73"/>
                <a:gd name="T34" fmla="*/ 76 w 124"/>
                <a:gd name="T35" fmla="*/ 12 h 73"/>
                <a:gd name="T36" fmla="*/ 89 w 124"/>
                <a:gd name="T37" fmla="*/ 48 h 73"/>
                <a:gd name="T38" fmla="*/ 90 w 124"/>
                <a:gd name="T39" fmla="*/ 49 h 73"/>
                <a:gd name="T40" fmla="*/ 90 w 124"/>
                <a:gd name="T41" fmla="*/ 48 h 73"/>
                <a:gd name="T42" fmla="*/ 101 w 124"/>
                <a:gd name="T43" fmla="*/ 10 h 73"/>
                <a:gd name="T44" fmla="*/ 112 w 124"/>
                <a:gd name="T45" fmla="*/ 1 h 73"/>
                <a:gd name="T46" fmla="*/ 121 w 124"/>
                <a:gd name="T47" fmla="*/ 14 h 73"/>
                <a:gd name="T48" fmla="*/ 104 w 124"/>
                <a:gd name="T49" fmla="*/ 63 h 73"/>
                <a:gd name="T50" fmla="*/ 90 w 124"/>
                <a:gd name="T51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73">
                  <a:moveTo>
                    <a:pt x="90" y="72"/>
                  </a:moveTo>
                  <a:cubicBezTo>
                    <a:pt x="84" y="73"/>
                    <a:pt x="79" y="70"/>
                    <a:pt x="77" y="63"/>
                  </a:cubicBezTo>
                  <a:cubicBezTo>
                    <a:pt x="72" y="50"/>
                    <a:pt x="68" y="36"/>
                    <a:pt x="63" y="23"/>
                  </a:cubicBezTo>
                  <a:cubicBezTo>
                    <a:pt x="63" y="22"/>
                    <a:pt x="62" y="22"/>
                    <a:pt x="62" y="21"/>
                  </a:cubicBezTo>
                  <a:cubicBezTo>
                    <a:pt x="62" y="22"/>
                    <a:pt x="61" y="22"/>
                    <a:pt x="61" y="23"/>
                  </a:cubicBezTo>
                  <a:cubicBezTo>
                    <a:pt x="56" y="36"/>
                    <a:pt x="52" y="50"/>
                    <a:pt x="47" y="63"/>
                  </a:cubicBezTo>
                  <a:cubicBezTo>
                    <a:pt x="44" y="70"/>
                    <a:pt x="40" y="73"/>
                    <a:pt x="32" y="72"/>
                  </a:cubicBezTo>
                  <a:cubicBezTo>
                    <a:pt x="25" y="72"/>
                    <a:pt x="22" y="70"/>
                    <a:pt x="19" y="63"/>
                  </a:cubicBezTo>
                  <a:cubicBezTo>
                    <a:pt x="13" y="46"/>
                    <a:pt x="8" y="30"/>
                    <a:pt x="2" y="14"/>
                  </a:cubicBezTo>
                  <a:cubicBezTo>
                    <a:pt x="0" y="9"/>
                    <a:pt x="0" y="5"/>
                    <a:pt x="6" y="2"/>
                  </a:cubicBezTo>
                  <a:cubicBezTo>
                    <a:pt x="12" y="0"/>
                    <a:pt x="19" y="1"/>
                    <a:pt x="21" y="6"/>
                  </a:cubicBezTo>
                  <a:cubicBezTo>
                    <a:pt x="25" y="17"/>
                    <a:pt x="28" y="29"/>
                    <a:pt x="31" y="40"/>
                  </a:cubicBezTo>
                  <a:cubicBezTo>
                    <a:pt x="32" y="42"/>
                    <a:pt x="33" y="45"/>
                    <a:pt x="33" y="48"/>
                  </a:cubicBezTo>
                  <a:cubicBezTo>
                    <a:pt x="33" y="48"/>
                    <a:pt x="34" y="49"/>
                    <a:pt x="34" y="49"/>
                  </a:cubicBezTo>
                  <a:cubicBezTo>
                    <a:pt x="34" y="49"/>
                    <a:pt x="34" y="48"/>
                    <a:pt x="35" y="48"/>
                  </a:cubicBezTo>
                  <a:cubicBezTo>
                    <a:pt x="39" y="36"/>
                    <a:pt x="43" y="24"/>
                    <a:pt x="47" y="12"/>
                  </a:cubicBezTo>
                  <a:cubicBezTo>
                    <a:pt x="50" y="4"/>
                    <a:pt x="54" y="1"/>
                    <a:pt x="62" y="1"/>
                  </a:cubicBezTo>
                  <a:cubicBezTo>
                    <a:pt x="70" y="1"/>
                    <a:pt x="73" y="4"/>
                    <a:pt x="76" y="12"/>
                  </a:cubicBezTo>
                  <a:cubicBezTo>
                    <a:pt x="81" y="23"/>
                    <a:pt x="85" y="36"/>
                    <a:pt x="89" y="48"/>
                  </a:cubicBezTo>
                  <a:cubicBezTo>
                    <a:pt x="89" y="48"/>
                    <a:pt x="90" y="49"/>
                    <a:pt x="90" y="49"/>
                  </a:cubicBezTo>
                  <a:cubicBezTo>
                    <a:pt x="90" y="49"/>
                    <a:pt x="90" y="48"/>
                    <a:pt x="90" y="48"/>
                  </a:cubicBezTo>
                  <a:cubicBezTo>
                    <a:pt x="94" y="35"/>
                    <a:pt x="98" y="23"/>
                    <a:pt x="101" y="10"/>
                  </a:cubicBezTo>
                  <a:cubicBezTo>
                    <a:pt x="103" y="5"/>
                    <a:pt x="106" y="2"/>
                    <a:pt x="112" y="1"/>
                  </a:cubicBezTo>
                  <a:cubicBezTo>
                    <a:pt x="121" y="1"/>
                    <a:pt x="124" y="6"/>
                    <a:pt x="121" y="14"/>
                  </a:cubicBezTo>
                  <a:cubicBezTo>
                    <a:pt x="116" y="31"/>
                    <a:pt x="110" y="47"/>
                    <a:pt x="104" y="63"/>
                  </a:cubicBezTo>
                  <a:cubicBezTo>
                    <a:pt x="102" y="70"/>
                    <a:pt x="98" y="72"/>
                    <a:pt x="90" y="7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1"/>
            </a:p>
          </p:txBody>
        </p:sp>
        <p:sp>
          <p:nvSpPr>
            <p:cNvPr id="50" name="Freeform 10">
              <a:extLst>
                <a:ext uri="{FF2B5EF4-FFF2-40B4-BE49-F238E27FC236}">
                  <a16:creationId xmlns:a16="http://schemas.microsoft.com/office/drawing/2014/main" id="{131A025F-51C1-46B8-8513-E958EFF8699E}"/>
                </a:ext>
              </a:extLst>
            </p:cNvPr>
            <p:cNvSpPr>
              <a:spLocks/>
            </p:cNvSpPr>
            <p:nvPr/>
          </p:nvSpPr>
          <p:spPr bwMode="gray">
            <a:xfrm>
              <a:off x="5691188" y="952500"/>
              <a:ext cx="615950" cy="363538"/>
            </a:xfrm>
            <a:custGeom>
              <a:avLst/>
              <a:gdLst>
                <a:gd name="T0" fmla="*/ 90 w 124"/>
                <a:gd name="T1" fmla="*/ 72 h 73"/>
                <a:gd name="T2" fmla="*/ 77 w 124"/>
                <a:gd name="T3" fmla="*/ 64 h 73"/>
                <a:gd name="T4" fmla="*/ 63 w 124"/>
                <a:gd name="T5" fmla="*/ 23 h 73"/>
                <a:gd name="T6" fmla="*/ 62 w 124"/>
                <a:gd name="T7" fmla="*/ 21 h 73"/>
                <a:gd name="T8" fmla="*/ 61 w 124"/>
                <a:gd name="T9" fmla="*/ 23 h 73"/>
                <a:gd name="T10" fmla="*/ 46 w 124"/>
                <a:gd name="T11" fmla="*/ 63 h 73"/>
                <a:gd name="T12" fmla="*/ 32 w 124"/>
                <a:gd name="T13" fmla="*/ 72 h 73"/>
                <a:gd name="T14" fmla="*/ 19 w 124"/>
                <a:gd name="T15" fmla="*/ 63 h 73"/>
                <a:gd name="T16" fmla="*/ 2 w 124"/>
                <a:gd name="T17" fmla="*/ 14 h 73"/>
                <a:gd name="T18" fmla="*/ 6 w 124"/>
                <a:gd name="T19" fmla="*/ 2 h 73"/>
                <a:gd name="T20" fmla="*/ 21 w 124"/>
                <a:gd name="T21" fmla="*/ 7 h 73"/>
                <a:gd name="T22" fmla="*/ 31 w 124"/>
                <a:gd name="T23" fmla="*/ 42 h 73"/>
                <a:gd name="T24" fmla="*/ 34 w 124"/>
                <a:gd name="T25" fmla="*/ 49 h 73"/>
                <a:gd name="T26" fmla="*/ 37 w 124"/>
                <a:gd name="T27" fmla="*/ 42 h 73"/>
                <a:gd name="T28" fmla="*/ 48 w 124"/>
                <a:gd name="T29" fmla="*/ 10 h 73"/>
                <a:gd name="T30" fmla="*/ 62 w 124"/>
                <a:gd name="T31" fmla="*/ 1 h 73"/>
                <a:gd name="T32" fmla="*/ 76 w 124"/>
                <a:gd name="T33" fmla="*/ 10 h 73"/>
                <a:gd name="T34" fmla="*/ 89 w 124"/>
                <a:gd name="T35" fmla="*/ 47 h 73"/>
                <a:gd name="T36" fmla="*/ 90 w 124"/>
                <a:gd name="T37" fmla="*/ 49 h 73"/>
                <a:gd name="T38" fmla="*/ 91 w 124"/>
                <a:gd name="T39" fmla="*/ 47 h 73"/>
                <a:gd name="T40" fmla="*/ 101 w 124"/>
                <a:gd name="T41" fmla="*/ 10 h 73"/>
                <a:gd name="T42" fmla="*/ 116 w 124"/>
                <a:gd name="T43" fmla="*/ 2 h 73"/>
                <a:gd name="T44" fmla="*/ 122 w 124"/>
                <a:gd name="T45" fmla="*/ 12 h 73"/>
                <a:gd name="T46" fmla="*/ 104 w 124"/>
                <a:gd name="T47" fmla="*/ 65 h 73"/>
                <a:gd name="T48" fmla="*/ 90 w 124"/>
                <a:gd name="T49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4" h="73">
                  <a:moveTo>
                    <a:pt x="90" y="72"/>
                  </a:moveTo>
                  <a:cubicBezTo>
                    <a:pt x="84" y="73"/>
                    <a:pt x="79" y="70"/>
                    <a:pt x="77" y="64"/>
                  </a:cubicBezTo>
                  <a:cubicBezTo>
                    <a:pt x="72" y="50"/>
                    <a:pt x="68" y="36"/>
                    <a:pt x="63" y="23"/>
                  </a:cubicBezTo>
                  <a:cubicBezTo>
                    <a:pt x="62" y="22"/>
                    <a:pt x="62" y="22"/>
                    <a:pt x="62" y="21"/>
                  </a:cubicBezTo>
                  <a:cubicBezTo>
                    <a:pt x="61" y="22"/>
                    <a:pt x="61" y="22"/>
                    <a:pt x="61" y="23"/>
                  </a:cubicBezTo>
                  <a:cubicBezTo>
                    <a:pt x="56" y="36"/>
                    <a:pt x="51" y="50"/>
                    <a:pt x="46" y="63"/>
                  </a:cubicBezTo>
                  <a:cubicBezTo>
                    <a:pt x="44" y="70"/>
                    <a:pt x="40" y="73"/>
                    <a:pt x="32" y="72"/>
                  </a:cubicBezTo>
                  <a:cubicBezTo>
                    <a:pt x="25" y="72"/>
                    <a:pt x="22" y="70"/>
                    <a:pt x="19" y="63"/>
                  </a:cubicBezTo>
                  <a:cubicBezTo>
                    <a:pt x="13" y="46"/>
                    <a:pt x="8" y="30"/>
                    <a:pt x="2" y="14"/>
                  </a:cubicBezTo>
                  <a:cubicBezTo>
                    <a:pt x="0" y="7"/>
                    <a:pt x="1" y="4"/>
                    <a:pt x="6" y="2"/>
                  </a:cubicBezTo>
                  <a:cubicBezTo>
                    <a:pt x="12" y="0"/>
                    <a:pt x="19" y="2"/>
                    <a:pt x="21" y="7"/>
                  </a:cubicBezTo>
                  <a:cubicBezTo>
                    <a:pt x="25" y="19"/>
                    <a:pt x="28" y="30"/>
                    <a:pt x="31" y="42"/>
                  </a:cubicBezTo>
                  <a:cubicBezTo>
                    <a:pt x="32" y="44"/>
                    <a:pt x="33" y="47"/>
                    <a:pt x="34" y="49"/>
                  </a:cubicBezTo>
                  <a:cubicBezTo>
                    <a:pt x="35" y="47"/>
                    <a:pt x="36" y="44"/>
                    <a:pt x="37" y="42"/>
                  </a:cubicBezTo>
                  <a:cubicBezTo>
                    <a:pt x="40" y="31"/>
                    <a:pt x="44" y="21"/>
                    <a:pt x="48" y="10"/>
                  </a:cubicBezTo>
                  <a:cubicBezTo>
                    <a:pt x="50" y="3"/>
                    <a:pt x="55" y="1"/>
                    <a:pt x="62" y="1"/>
                  </a:cubicBezTo>
                  <a:cubicBezTo>
                    <a:pt x="69" y="1"/>
                    <a:pt x="73" y="4"/>
                    <a:pt x="76" y="10"/>
                  </a:cubicBezTo>
                  <a:cubicBezTo>
                    <a:pt x="80" y="23"/>
                    <a:pt x="84" y="35"/>
                    <a:pt x="89" y="47"/>
                  </a:cubicBezTo>
                  <a:cubicBezTo>
                    <a:pt x="89" y="48"/>
                    <a:pt x="89" y="48"/>
                    <a:pt x="90" y="49"/>
                  </a:cubicBezTo>
                  <a:cubicBezTo>
                    <a:pt x="90" y="48"/>
                    <a:pt x="90" y="48"/>
                    <a:pt x="91" y="47"/>
                  </a:cubicBezTo>
                  <a:cubicBezTo>
                    <a:pt x="94" y="35"/>
                    <a:pt x="98" y="22"/>
                    <a:pt x="101" y="10"/>
                  </a:cubicBezTo>
                  <a:cubicBezTo>
                    <a:pt x="103" y="3"/>
                    <a:pt x="108" y="0"/>
                    <a:pt x="116" y="2"/>
                  </a:cubicBezTo>
                  <a:cubicBezTo>
                    <a:pt x="121" y="3"/>
                    <a:pt x="124" y="7"/>
                    <a:pt x="122" y="12"/>
                  </a:cubicBezTo>
                  <a:cubicBezTo>
                    <a:pt x="116" y="30"/>
                    <a:pt x="110" y="47"/>
                    <a:pt x="104" y="65"/>
                  </a:cubicBezTo>
                  <a:cubicBezTo>
                    <a:pt x="101" y="71"/>
                    <a:pt x="97" y="73"/>
                    <a:pt x="90" y="7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1"/>
            </a:p>
          </p:txBody>
        </p:sp>
      </p:grpSp>
      <p:sp>
        <p:nvSpPr>
          <p:cNvPr id="51" name="TextBox 7">
            <a:extLst>
              <a:ext uri="{FF2B5EF4-FFF2-40B4-BE49-F238E27FC236}">
                <a16:creationId xmlns:a16="http://schemas.microsoft.com/office/drawing/2014/main" id="{D24B1108-EDD6-417B-A36D-F3867011F0AB}"/>
              </a:ext>
            </a:extLst>
          </p:cNvPr>
          <p:cNvSpPr txBox="1"/>
          <p:nvPr userDrawn="1"/>
        </p:nvSpPr>
        <p:spPr bwMode="gray">
          <a:xfrm>
            <a:off x="3496266" y="5403602"/>
            <a:ext cx="2315057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3200"/>
              </a:spcBef>
              <a:buClr>
                <a:srgbClr val="C00000"/>
              </a:buClr>
            </a:pPr>
            <a:r>
              <a:rPr lang="en-GB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https://twitter.com/giz_gmbh</a:t>
            </a:r>
          </a:p>
        </p:txBody>
      </p:sp>
      <p:sp>
        <p:nvSpPr>
          <p:cNvPr id="52" name="TextBox 7">
            <a:extLst>
              <a:ext uri="{FF2B5EF4-FFF2-40B4-BE49-F238E27FC236}">
                <a16:creationId xmlns:a16="http://schemas.microsoft.com/office/drawing/2014/main" id="{D1A27A20-93C4-43EC-9799-1798AF93C848}"/>
              </a:ext>
            </a:extLst>
          </p:cNvPr>
          <p:cNvSpPr txBox="1"/>
          <p:nvPr userDrawn="1"/>
        </p:nvSpPr>
        <p:spPr bwMode="gray">
          <a:xfrm>
            <a:off x="7004910" y="5403602"/>
            <a:ext cx="295946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3200"/>
              </a:spcBef>
              <a:buClr>
                <a:srgbClr val="C00000"/>
              </a:buClr>
            </a:pPr>
            <a:r>
              <a:rPr lang="en-GB" sz="1333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https://www.facebook.com/gizprofile/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1D138DF-0689-42A1-BBDF-4599B8C4F19A}"/>
              </a:ext>
            </a:extLst>
          </p:cNvPr>
          <p:cNvSpPr>
            <a:spLocks noGrp="1"/>
          </p:cNvSpPr>
          <p:nvPr>
            <p:ph type="dt" sz="half" idx="32"/>
          </p:nvPr>
        </p:nvSpPr>
        <p:spPr/>
        <p:txBody>
          <a:bodyPr/>
          <a:lstStyle/>
          <a:p>
            <a:r>
              <a:rPr lang="en-GB"/>
              <a:t>22 Jan. 2019</a:t>
            </a:r>
            <a:endParaRPr lang="en-GB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B48531D5-774B-43B2-BF9F-942049A2E308}"/>
              </a:ext>
            </a:extLst>
          </p:cNvPr>
          <p:cNvSpPr>
            <a:spLocks noGrp="1"/>
          </p:cNvSpPr>
          <p:nvPr>
            <p:ph type="ftr" sz="quarter" idx="33"/>
          </p:nvPr>
        </p:nvSpPr>
        <p:spPr/>
        <p:txBody>
          <a:bodyPr/>
          <a:lstStyle/>
          <a:p>
            <a:r>
              <a:rPr lang="en-GB" dirty="0"/>
              <a:t>Titel of the presentation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B567733F-77B6-4DB6-99E1-00F2DD5496BA}"/>
              </a:ext>
            </a:extLst>
          </p:cNvPr>
          <p:cNvSpPr>
            <a:spLocks noGrp="1"/>
          </p:cNvSpPr>
          <p:nvPr>
            <p:ph type="sldNum" sz="quarter" idx="34"/>
          </p:nvPr>
        </p:nvSpPr>
        <p:spPr/>
        <p:txBody>
          <a:bodyPr/>
          <a:lstStyle/>
          <a:p>
            <a:r>
              <a:rPr lang="en-GB" dirty="0"/>
              <a:t>Page </a:t>
            </a:r>
            <a:fld id="{3A8B5DB7-81A8-4ED4-916B-6B23CD603687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7785977"/>
      </p:ext>
    </p:extLst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blication detai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790F769E-F4C9-44EF-9773-070A28E48EF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599761" y="431345"/>
            <a:ext cx="5765996" cy="574260"/>
          </a:xfrm>
        </p:spPr>
        <p:txBody>
          <a:bodyPr wrap="square">
            <a:spAutoFit/>
          </a:bodyPr>
          <a:lstStyle>
            <a:lvl1pPr marL="0" marR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33" b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33" b="0" i="0" u="none" strike="noStrike" kern="1200" cap="none" spc="0" normalizeH="0" baseline="0" noProof="0" dirty="0">
                <a:ln>
                  <a:noFill/>
                </a:ln>
                <a:solidFill>
                  <a:srgbClr val="C80F0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Note for publication details:</a:t>
            </a:r>
            <a:br>
              <a:rPr kumimoji="0" lang="en-GB" sz="933" b="0" i="0" u="none" strike="noStrike" kern="1200" cap="none" spc="0" normalizeH="0" baseline="0" noProof="0" dirty="0">
                <a:ln>
                  <a:noFill/>
                </a:ln>
                <a:solidFill>
                  <a:srgbClr val="C80F0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GB" sz="933" b="0" i="0" u="none" strike="noStrike" kern="1200" cap="none" spc="0" normalizeH="0" baseline="0" noProof="0" dirty="0">
                <a:ln>
                  <a:noFill/>
                </a:ln>
                <a:solidFill>
                  <a:srgbClr val="C80F0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Please adapt/delete placeholder texts (project/programme name, address, email, etc.) as required.</a:t>
            </a:r>
            <a:br>
              <a:rPr kumimoji="0" lang="en-GB" sz="933" b="0" i="0" u="none" strike="noStrike" kern="1200" cap="none" spc="0" normalizeH="0" baseline="0" noProof="0" dirty="0">
                <a:ln>
                  <a:noFill/>
                </a:ln>
                <a:solidFill>
                  <a:srgbClr val="C80F0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GB" sz="933" b="0" i="0" u="none" strike="noStrike" kern="1200" cap="none" spc="0" normalizeH="0" baseline="0" noProof="0" dirty="0">
                <a:ln>
                  <a:noFill/>
                </a:ln>
                <a:solidFill>
                  <a:srgbClr val="C80F0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Delete the placeholder for the cooperation partner if it is not appropriate.</a:t>
            </a:r>
            <a:br>
              <a:rPr kumimoji="0" lang="en-GB" sz="933" b="0" i="0" u="none" strike="noStrike" kern="1200" cap="none" spc="0" normalizeH="0" baseline="0" noProof="0" dirty="0">
                <a:ln>
                  <a:noFill/>
                </a:ln>
                <a:solidFill>
                  <a:srgbClr val="C80F0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GB" sz="933" b="0" i="0" u="none" strike="noStrike" kern="1200" cap="none" spc="0" normalizeH="0" baseline="0" noProof="0" dirty="0">
                <a:ln>
                  <a:noFill/>
                </a:ln>
                <a:solidFill>
                  <a:srgbClr val="C80F0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(This note is not visible in presentation mode and will also not be printed.)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8EF3C373-F3E5-423E-B3C3-C5E1BD203F77}"/>
              </a:ext>
            </a:extLst>
          </p:cNvPr>
          <p:cNvSpPr/>
          <p:nvPr userDrawn="1"/>
        </p:nvSpPr>
        <p:spPr bwMode="gray">
          <a:xfrm>
            <a:off x="600665" y="1475901"/>
            <a:ext cx="4286015" cy="1688283"/>
          </a:xfrm>
          <a:prstGeom prst="rect">
            <a:avLst/>
          </a:prstGeom>
        </p:spPr>
        <p:txBody>
          <a:bodyPr wrap="square" lIns="0" tIns="0">
            <a:spAutoFit/>
          </a:bodyPr>
          <a:lstStyle/>
          <a:p>
            <a:pPr marL="0" marR="0" lvl="0" indent="0" defTabSz="121913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As a federally owned enterprise, GIZ supports the German Government in achieving its objectives in the field of international cooperation for sustainable development.</a:t>
            </a:r>
          </a:p>
          <a:p>
            <a:pPr marL="0" marR="0" lvl="0" indent="0" defTabSz="121913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0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</a:br>
            <a:r>
              <a:rPr kumimoji="0" lang="de-DE" sz="1067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Published</a:t>
            </a:r>
            <a:r>
              <a:rPr kumimoji="0" lang="de-DE" sz="1067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de-DE" sz="1067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by</a:t>
            </a:r>
            <a:r>
              <a:rPr kumimoji="0" lang="de-DE" sz="1067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:</a:t>
            </a:r>
          </a:p>
          <a:p>
            <a:pPr marL="0" marR="0" lvl="0" indent="0" defTabSz="121913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Deutsche Gesellschaft </a:t>
            </a:r>
            <a:r>
              <a:rPr kumimoji="0" lang="de-DE" sz="1067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für</a:t>
            </a:r>
            <a:endParaRPr kumimoji="0" lang="de-DE" sz="10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121913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Internationale Zusammenarbeit (GIZ) GmbH</a:t>
            </a:r>
            <a:br>
              <a:rPr kumimoji="0" lang="de-DE" sz="10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</a:br>
            <a:br>
              <a:rPr kumimoji="0" lang="de-DE" sz="10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</a:br>
            <a:r>
              <a:rPr kumimoji="0" lang="de-DE" sz="10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Registered </a:t>
            </a:r>
            <a:r>
              <a:rPr kumimoji="0" lang="de-DE" sz="1067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offices</a:t>
            </a:r>
            <a:endParaRPr kumimoji="0" lang="de-DE" sz="10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121913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067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Bonn and Eschborn</a:t>
            </a:r>
            <a:endParaRPr kumimoji="0" lang="en-US" sz="10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24969EDD-4A06-4BE9-93A1-41E56B04119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600663" y="3397151"/>
            <a:ext cx="4619231" cy="2350191"/>
          </a:xfrm>
        </p:spPr>
        <p:txBody>
          <a:bodyPr/>
          <a:lstStyle>
            <a:lvl1pPr>
              <a:lnSpc>
                <a:spcPct val="100000"/>
              </a:lnSpc>
              <a:defRPr kumimoji="0" lang="de-DE" sz="1067" b="0" i="0" u="none" strike="noStrike" kern="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  <a:lvl2pPr marL="0" indent="0">
              <a:buNone/>
              <a:defRPr kumimoji="0" lang="de-DE" sz="1067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2pPr>
            <a:lvl3pPr>
              <a:defRPr kumimoji="0" lang="de-DE" sz="1333" b="0" i="0" u="none" strike="noStrike" kern="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3pPr>
            <a:lvl4pPr>
              <a:defRPr kumimoji="0" lang="de-DE" sz="1333" b="0" i="0" u="none" strike="noStrike" kern="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4pPr>
            <a:lvl5pPr>
              <a:defRPr kumimoji="0" lang="de-DE" sz="1333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Click to add text</a:t>
            </a:r>
            <a:endParaRPr lang="en-GB" dirty="0"/>
          </a:p>
        </p:txBody>
      </p:sp>
      <p:sp>
        <p:nvSpPr>
          <p:cNvPr id="13" name="Textplatzhalter 6">
            <a:extLst>
              <a:ext uri="{FF2B5EF4-FFF2-40B4-BE49-F238E27FC236}">
                <a16:creationId xmlns:a16="http://schemas.microsoft.com/office/drawing/2014/main" id="{CF011E25-18E3-408D-87A2-25C927E6CD3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5848722" y="1475901"/>
            <a:ext cx="4570903" cy="2350191"/>
          </a:xfrm>
        </p:spPr>
        <p:txBody>
          <a:bodyPr/>
          <a:lstStyle>
            <a:lvl1pPr>
              <a:lnSpc>
                <a:spcPct val="100000"/>
              </a:lnSpc>
              <a:defRPr kumimoji="0" lang="de-DE" sz="1067" b="0" i="0" u="none" strike="noStrike" kern="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  <a:lvl2pPr marL="0" indent="0">
              <a:lnSpc>
                <a:spcPct val="100000"/>
              </a:lnSpc>
              <a:buNone/>
              <a:defRPr kumimoji="0" lang="de-DE" sz="1067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2pPr>
            <a:lvl3pPr>
              <a:defRPr kumimoji="0" lang="de-DE" sz="1333" b="0" i="0" u="none" strike="noStrike" kern="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3pPr>
            <a:lvl4pPr>
              <a:defRPr kumimoji="0" lang="de-DE" sz="1333" b="0" i="0" u="none" strike="noStrike" kern="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4pPr>
            <a:lvl5pPr>
              <a:defRPr kumimoji="0" lang="de-DE" sz="1333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GB"/>
              <a:t>Click to add text</a:t>
            </a:r>
            <a:endParaRPr lang="en-GB" dirty="0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710B78A-21F5-4CD5-A798-9F28BEF0EA21}"/>
              </a:ext>
            </a:extLst>
          </p:cNvPr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en-GB"/>
              <a:t>22 Jan. 2019</a:t>
            </a:r>
            <a:endParaRPr lang="en-GB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89B8326-D6A7-4E0B-A320-27E8F32582F1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GB" dirty="0"/>
              <a:t>Titel of the presentation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B829CD0F-D162-4EFA-8033-3557250F4410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r>
              <a:rPr lang="en-GB" dirty="0"/>
              <a:t>Page </a:t>
            </a:r>
            <a:fld id="{3A8B5DB7-81A8-4ED4-916B-6B23CD603687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12896FF-98FC-4945-B272-264E311FE7A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848351" y="4276011"/>
            <a:ext cx="1075837" cy="147733"/>
          </a:xfrm>
        </p:spPr>
        <p:txBody>
          <a:bodyPr wrap="none" lIns="0">
            <a:spAutoFit/>
          </a:bodyPr>
          <a:lstStyle>
            <a:lvl1pPr>
              <a:defRPr lang="de-DE" sz="1067" smtClean="0">
                <a:solidFill>
                  <a:prstClr val="black"/>
                </a:solidFill>
              </a:defRPr>
            </a:lvl1pPr>
            <a:lvl2pPr>
              <a:defRPr lang="de-DE" sz="1801" smtClean="0"/>
            </a:lvl2pPr>
            <a:lvl3pPr>
              <a:defRPr lang="de-DE" sz="1801" smtClean="0"/>
            </a:lvl3pPr>
            <a:lvl4pPr>
              <a:defRPr lang="de-DE" smtClean="0"/>
            </a:lvl4pPr>
            <a:lvl5pPr>
              <a:defRPr lang="fr-FR"/>
            </a:lvl5pPr>
          </a:lstStyle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add</a:t>
            </a:r>
            <a:r>
              <a:rPr lang="de-DE" dirty="0"/>
              <a:t> </a:t>
            </a:r>
            <a:r>
              <a:rPr lang="de-DE" dirty="0" err="1"/>
              <a:t>text</a:t>
            </a:r>
            <a:endParaRPr lang="fr-FR" dirty="0"/>
          </a:p>
        </p:txBody>
      </p:sp>
      <p:pic>
        <p:nvPicPr>
          <p:cNvPr id="12" name="Picture 11" descr="A picture containing text&#10;&#10;Description automatically generated">
            <a:extLst>
              <a:ext uri="{FF2B5EF4-FFF2-40B4-BE49-F238E27FC236}">
                <a16:creationId xmlns:a16="http://schemas.microsoft.com/office/drawing/2014/main" id="{E7D15541-4F9B-443C-8226-0BCFF1A95686}"/>
              </a:ext>
            </a:extLst>
          </p:cNvPr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5726711" y="4572246"/>
            <a:ext cx="1245399" cy="1052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826170"/>
      </p:ext>
    </p:extLst>
  </p:cSld>
  <p:clrMapOvr>
    <a:masterClrMapping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credits and sour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>
            <a:extLst>
              <a:ext uri="{FF2B5EF4-FFF2-40B4-BE49-F238E27FC236}">
                <a16:creationId xmlns:a16="http://schemas.microsoft.com/office/drawing/2014/main" id="{24969EDD-4A06-4BE9-93A1-41E56B04119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600660" y="1475901"/>
            <a:ext cx="9563579" cy="4626708"/>
          </a:xfrm>
        </p:spPr>
        <p:txBody>
          <a:bodyPr numCol="2"/>
          <a:lstStyle>
            <a:lvl1pPr marL="0" marR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lang="de-DE" sz="1067" b="0" i="0" u="none" strike="noStrike" kern="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1pPr>
            <a:lvl2pPr marL="0" indent="0">
              <a:buNone/>
              <a:defRPr kumimoji="0" lang="de-DE" sz="1067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2pPr>
            <a:lvl3pPr>
              <a:defRPr kumimoji="0" lang="de-DE" sz="1333" b="0" i="0" u="none" strike="noStrike" kern="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3pPr>
            <a:lvl4pPr>
              <a:defRPr kumimoji="0" lang="de-DE" sz="1333" b="0" i="0" u="none" strike="noStrike" kern="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4pPr>
            <a:lvl5pPr>
              <a:defRPr kumimoji="0" lang="de-DE" sz="1333" b="0" i="0" u="none" strike="noStrike" kern="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defRPr>
            </a:lvl5pPr>
          </a:lstStyle>
          <a:p>
            <a:pPr marL="0" marR="0" lvl="0" indent="0" algn="l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Click to add text</a:t>
            </a:r>
          </a:p>
          <a:p>
            <a:pPr lvl="0"/>
            <a:endParaRPr lang="en-GB" dirty="0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1BCACD76-7CB8-457E-9434-C57DB9E23AA9}"/>
              </a:ext>
            </a:extLst>
          </p:cNvPr>
          <p:cNvSpPr/>
          <p:nvPr userDrawn="1"/>
        </p:nvSpPr>
        <p:spPr bwMode="gray">
          <a:xfrm>
            <a:off x="1036951" y="6535917"/>
            <a:ext cx="1445444" cy="213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1" dirty="0" err="1"/>
          </a:p>
        </p:txBody>
      </p:sp>
      <p:sp>
        <p:nvSpPr>
          <p:cNvPr id="12" name="Titel 4">
            <a:extLst>
              <a:ext uri="{FF2B5EF4-FFF2-40B4-BE49-F238E27FC236}">
                <a16:creationId xmlns:a16="http://schemas.microsoft.com/office/drawing/2014/main" id="{7C271A97-CC1D-481E-9972-CE4AD69C28AD}"/>
              </a:ext>
            </a:extLst>
          </p:cNvPr>
          <p:cNvSpPr txBox="1">
            <a:spLocks/>
          </p:cNvSpPr>
          <p:nvPr userDrawn="1"/>
        </p:nvSpPr>
        <p:spPr bwMode="gray">
          <a:xfrm>
            <a:off x="599757" y="320283"/>
            <a:ext cx="9020495" cy="720725"/>
          </a:xfrm>
          <a:prstGeom prst="rect">
            <a:avLst/>
          </a:prstGeom>
        </p:spPr>
        <p:txBody>
          <a:bodyPr vert="horz" lIns="0" tIns="0" rIns="96000" bIns="0" rtlCol="0" anchor="b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/>
              <a:t>Photo credits/sources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335488474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2_Prg Trai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62;p15">
            <a:extLst>
              <a:ext uri="{FF2B5EF4-FFF2-40B4-BE49-F238E27FC236}">
                <a16:creationId xmlns:a16="http://schemas.microsoft.com/office/drawing/2014/main" id="{A89D9928-D347-234B-9E8D-E7B96B9AA06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22224" y="344007"/>
            <a:ext cx="10521631" cy="7920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600" b="1">
                <a:solidFill>
                  <a:srgbClr val="C00000"/>
                </a:solidFill>
                <a:latin typeface="Preeti" pitchFamily="2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 dirty="0"/>
          </a:p>
        </p:txBody>
      </p:sp>
      <p:sp>
        <p:nvSpPr>
          <p:cNvPr id="15" name="Freeform 7">
            <a:extLst>
              <a:ext uri="{FF2B5EF4-FFF2-40B4-BE49-F238E27FC236}">
                <a16:creationId xmlns:a16="http://schemas.microsoft.com/office/drawing/2014/main" id="{078A4149-51E5-B6F9-A8A1-62EB6E30CD92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440181"/>
            <a:ext cx="922224" cy="662109"/>
          </a:xfrm>
          <a:custGeom>
            <a:avLst/>
            <a:gdLst>
              <a:gd name="connsiteX0" fmla="*/ 0 w 3820885"/>
              <a:gd name="connsiteY0" fmla="*/ 0 h 2743200"/>
              <a:gd name="connsiteX1" fmla="*/ 3820885 w 3820885"/>
              <a:gd name="connsiteY1" fmla="*/ 21772 h 2743200"/>
              <a:gd name="connsiteX2" fmla="*/ 2775857 w 3820885"/>
              <a:gd name="connsiteY2" fmla="*/ 2743200 h 2743200"/>
              <a:gd name="connsiteX3" fmla="*/ 10885 w 3820885"/>
              <a:gd name="connsiteY3" fmla="*/ 2743200 h 2743200"/>
              <a:gd name="connsiteX4" fmla="*/ 0 w 3820885"/>
              <a:gd name="connsiteY4" fmla="*/ 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20885" h="2743200">
                <a:moveTo>
                  <a:pt x="0" y="0"/>
                </a:moveTo>
                <a:lnTo>
                  <a:pt x="3820885" y="21772"/>
                </a:lnTo>
                <a:lnTo>
                  <a:pt x="2775857" y="2743200"/>
                </a:lnTo>
                <a:lnTo>
                  <a:pt x="10885" y="2743200"/>
                </a:lnTo>
                <a:cubicBezTo>
                  <a:pt x="14514" y="1832429"/>
                  <a:pt x="18142" y="921657"/>
                  <a:pt x="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Freeform 6">
            <a:extLst>
              <a:ext uri="{FF2B5EF4-FFF2-40B4-BE49-F238E27FC236}">
                <a16:creationId xmlns:a16="http://schemas.microsoft.com/office/drawing/2014/main" id="{E1678378-5443-0A24-3A5A-7C9254B11EF5}"/>
              </a:ext>
            </a:extLst>
          </p:cNvPr>
          <p:cNvSpPr>
            <a:spLocks noChangeAspect="1"/>
          </p:cNvSpPr>
          <p:nvPr userDrawn="1"/>
        </p:nvSpPr>
        <p:spPr>
          <a:xfrm>
            <a:off x="11813308" y="6354615"/>
            <a:ext cx="378693" cy="505402"/>
          </a:xfrm>
          <a:custGeom>
            <a:avLst/>
            <a:gdLst>
              <a:gd name="connsiteX0" fmla="*/ 1045028 w 1709057"/>
              <a:gd name="connsiteY0" fmla="*/ 0 h 2732314"/>
              <a:gd name="connsiteX1" fmla="*/ 1709057 w 1709057"/>
              <a:gd name="connsiteY1" fmla="*/ 0 h 2732314"/>
              <a:gd name="connsiteX2" fmla="*/ 1709057 w 1709057"/>
              <a:gd name="connsiteY2" fmla="*/ 2732314 h 2732314"/>
              <a:gd name="connsiteX3" fmla="*/ 0 w 1709057"/>
              <a:gd name="connsiteY3" fmla="*/ 2732314 h 2732314"/>
              <a:gd name="connsiteX4" fmla="*/ 1045028 w 1709057"/>
              <a:gd name="connsiteY4" fmla="*/ 0 h 2732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9057" h="2732314">
                <a:moveTo>
                  <a:pt x="1045028" y="0"/>
                </a:moveTo>
                <a:lnTo>
                  <a:pt x="1709057" y="0"/>
                </a:lnTo>
                <a:lnTo>
                  <a:pt x="1709057" y="2732314"/>
                </a:lnTo>
                <a:lnTo>
                  <a:pt x="0" y="2732314"/>
                </a:lnTo>
                <a:lnTo>
                  <a:pt x="1045028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Google Shape;65;p15">
            <a:extLst>
              <a:ext uri="{FF2B5EF4-FFF2-40B4-BE49-F238E27FC236}">
                <a16:creationId xmlns:a16="http://schemas.microsoft.com/office/drawing/2014/main" id="{0A6CB9C1-9DEA-E871-DC2A-B3EC43CB9DC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0134600" y="658617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D10EEA6-1A09-6486-5F7F-C3D7DFDB30E0}"/>
              </a:ext>
            </a:extLst>
          </p:cNvPr>
          <p:cNvSpPr txBox="1"/>
          <p:nvPr userDrawn="1"/>
        </p:nvSpPr>
        <p:spPr>
          <a:xfrm>
            <a:off x="748145" y="1403927"/>
            <a:ext cx="11065163" cy="4682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D492459-BEE7-D471-5D56-B5ACB906D0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48144" y="1403926"/>
            <a:ext cx="10695711" cy="4784438"/>
          </a:xfrm>
        </p:spPr>
        <p:txBody>
          <a:bodyPr/>
          <a:lstStyle>
            <a:lvl1pPr marL="126997" indent="0">
              <a:buNone/>
              <a:defRPr sz="2400" b="1">
                <a:solidFill>
                  <a:schemeClr val="bg2">
                    <a:lumMod val="10000"/>
                  </a:schemeClr>
                </a:solidFill>
                <a:latin typeface="Avenir Book" panose="02000503020000020003" pitchFamily="2" charset="0"/>
              </a:defRPr>
            </a:lvl1pPr>
            <a:lvl2pPr marL="595185" indent="-342900">
              <a:buClr>
                <a:srgbClr val="C00000"/>
              </a:buClr>
              <a:buFont typeface="Wingdings" panose="05000000000000000000" pitchFamily="2" charset="2"/>
              <a:buChar char="§"/>
              <a:defRPr sz="2100">
                <a:solidFill>
                  <a:schemeClr val="bg2"/>
                </a:solidFill>
                <a:latin typeface="Avenir Book" panose="02000503020000020003" pitchFamily="2" charset="0"/>
              </a:defRPr>
            </a:lvl2pPr>
            <a:lvl3pPr marL="436989" indent="0">
              <a:buFont typeface="Wingdings" pitchFamily="2" charset="2"/>
              <a:buNone/>
              <a:defRPr sz="1867">
                <a:solidFill>
                  <a:schemeClr val="bg2"/>
                </a:solidFill>
              </a:defRPr>
            </a:lvl3pPr>
            <a:lvl4pPr marL="815046" indent="0">
              <a:buClr>
                <a:srgbClr val="C00000"/>
              </a:buClr>
              <a:buNone/>
              <a:defRPr sz="1600">
                <a:solidFill>
                  <a:schemeClr val="bg2"/>
                </a:solidFill>
              </a:defRPr>
            </a:lvl4pPr>
            <a:lvl5pPr marL="1040641" indent="0">
              <a:buNone/>
              <a:defRPr sz="1467">
                <a:solidFill>
                  <a:schemeClr val="bg2"/>
                </a:solidFill>
              </a:defRPr>
            </a:lvl5pPr>
            <a:lvl6pPr marL="3234186" indent="0">
              <a:buNone/>
              <a:defRPr/>
            </a:lvl6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96038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6"/>
          <p:cNvSpPr>
            <a:spLocks noGrp="1" noChangeArrowheads="1"/>
          </p:cNvSpPr>
          <p:nvPr>
            <p:ph type="subTitle" sz="quarter" idx="1" hasCustomPrompt="1"/>
          </p:nvPr>
        </p:nvSpPr>
        <p:spPr>
          <a:xfrm>
            <a:off x="1387200" y="3239023"/>
            <a:ext cx="93792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800" baseline="0"/>
            </a:lvl1pPr>
          </a:lstStyle>
          <a:p>
            <a:r>
              <a:rPr lang="de-DE" dirty="0"/>
              <a:t>Click here to add subtitle</a:t>
            </a:r>
          </a:p>
        </p:txBody>
      </p:sp>
      <p:sp>
        <p:nvSpPr>
          <p:cNvPr id="9" name="Rectangle 15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1387200" y="1993727"/>
            <a:ext cx="9379200" cy="1143000"/>
          </a:xfrm>
        </p:spPr>
        <p:txBody>
          <a:bodyPr anchor="ctr"/>
          <a:lstStyle>
            <a:lvl1pPr algn="ctr">
              <a:defRPr sz="3600"/>
            </a:lvl1pPr>
          </a:lstStyle>
          <a:p>
            <a:r>
              <a:rPr lang="de-DE" dirty="0"/>
              <a:t>Click </a:t>
            </a:r>
            <a:r>
              <a:rPr lang="de-DE" dirty="0" err="1"/>
              <a:t>here</a:t>
            </a:r>
            <a:r>
              <a:rPr lang="de-DE" dirty="0"/>
              <a:t> to add title</a:t>
            </a:r>
          </a:p>
        </p:txBody>
      </p:sp>
      <p:sp>
        <p:nvSpPr>
          <p:cNvPr id="10" name="Rechteck 9"/>
          <p:cNvSpPr/>
          <p:nvPr userDrawn="1"/>
        </p:nvSpPr>
        <p:spPr bwMode="auto">
          <a:xfrm>
            <a:off x="10295467" y="6604000"/>
            <a:ext cx="1896533" cy="254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200" b="1" i="0" u="none" strike="noStrike" cap="none" normalizeH="0" baseline="0">
              <a:ln>
                <a:noFill/>
              </a:ln>
              <a:solidFill>
                <a:srgbClr val="999999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3609744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4 Prg Trai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62;p15">
            <a:extLst>
              <a:ext uri="{FF2B5EF4-FFF2-40B4-BE49-F238E27FC236}">
                <a16:creationId xmlns:a16="http://schemas.microsoft.com/office/drawing/2014/main" id="{A89D9928-D347-234B-9E8D-E7B96B9AA06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5184" y="5282292"/>
            <a:ext cx="10521631" cy="7920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200" b="1">
                <a:solidFill>
                  <a:schemeClr val="bg2">
                    <a:lumMod val="10000"/>
                  </a:schemeClr>
                </a:solidFill>
                <a:latin typeface="Avenir Book" panose="02000503020000020003" pitchFamily="2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 dirty="0"/>
          </a:p>
        </p:txBody>
      </p:sp>
      <p:sp>
        <p:nvSpPr>
          <p:cNvPr id="16" name="Freeform 6">
            <a:extLst>
              <a:ext uri="{FF2B5EF4-FFF2-40B4-BE49-F238E27FC236}">
                <a16:creationId xmlns:a16="http://schemas.microsoft.com/office/drawing/2014/main" id="{E1678378-5443-0A24-3A5A-7C9254B11EF5}"/>
              </a:ext>
            </a:extLst>
          </p:cNvPr>
          <p:cNvSpPr>
            <a:spLocks noChangeAspect="1"/>
          </p:cNvSpPr>
          <p:nvPr userDrawn="1"/>
        </p:nvSpPr>
        <p:spPr>
          <a:xfrm>
            <a:off x="11813308" y="6354615"/>
            <a:ext cx="378693" cy="505402"/>
          </a:xfrm>
          <a:custGeom>
            <a:avLst/>
            <a:gdLst>
              <a:gd name="connsiteX0" fmla="*/ 1045028 w 1709057"/>
              <a:gd name="connsiteY0" fmla="*/ 0 h 2732314"/>
              <a:gd name="connsiteX1" fmla="*/ 1709057 w 1709057"/>
              <a:gd name="connsiteY1" fmla="*/ 0 h 2732314"/>
              <a:gd name="connsiteX2" fmla="*/ 1709057 w 1709057"/>
              <a:gd name="connsiteY2" fmla="*/ 2732314 h 2732314"/>
              <a:gd name="connsiteX3" fmla="*/ 0 w 1709057"/>
              <a:gd name="connsiteY3" fmla="*/ 2732314 h 2732314"/>
              <a:gd name="connsiteX4" fmla="*/ 1045028 w 1709057"/>
              <a:gd name="connsiteY4" fmla="*/ 0 h 2732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9057" h="2732314">
                <a:moveTo>
                  <a:pt x="1045028" y="0"/>
                </a:moveTo>
                <a:lnTo>
                  <a:pt x="1709057" y="0"/>
                </a:lnTo>
                <a:lnTo>
                  <a:pt x="1709057" y="2732314"/>
                </a:lnTo>
                <a:lnTo>
                  <a:pt x="0" y="2732314"/>
                </a:lnTo>
                <a:lnTo>
                  <a:pt x="1045028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Google Shape;65;p15">
            <a:extLst>
              <a:ext uri="{FF2B5EF4-FFF2-40B4-BE49-F238E27FC236}">
                <a16:creationId xmlns:a16="http://schemas.microsoft.com/office/drawing/2014/main" id="{0A6CB9C1-9DEA-E871-DC2A-B3EC43CB9DC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0134600" y="658617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7471174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3_Prg Trai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6">
            <a:extLst>
              <a:ext uri="{FF2B5EF4-FFF2-40B4-BE49-F238E27FC236}">
                <a16:creationId xmlns:a16="http://schemas.microsoft.com/office/drawing/2014/main" id="{E1678378-5443-0A24-3A5A-7C9254B11EF5}"/>
              </a:ext>
            </a:extLst>
          </p:cNvPr>
          <p:cNvSpPr>
            <a:spLocks noChangeAspect="1"/>
          </p:cNvSpPr>
          <p:nvPr userDrawn="1"/>
        </p:nvSpPr>
        <p:spPr>
          <a:xfrm>
            <a:off x="11813308" y="6354615"/>
            <a:ext cx="378693" cy="505402"/>
          </a:xfrm>
          <a:custGeom>
            <a:avLst/>
            <a:gdLst>
              <a:gd name="connsiteX0" fmla="*/ 1045028 w 1709057"/>
              <a:gd name="connsiteY0" fmla="*/ 0 h 2732314"/>
              <a:gd name="connsiteX1" fmla="*/ 1709057 w 1709057"/>
              <a:gd name="connsiteY1" fmla="*/ 0 h 2732314"/>
              <a:gd name="connsiteX2" fmla="*/ 1709057 w 1709057"/>
              <a:gd name="connsiteY2" fmla="*/ 2732314 h 2732314"/>
              <a:gd name="connsiteX3" fmla="*/ 0 w 1709057"/>
              <a:gd name="connsiteY3" fmla="*/ 2732314 h 2732314"/>
              <a:gd name="connsiteX4" fmla="*/ 1045028 w 1709057"/>
              <a:gd name="connsiteY4" fmla="*/ 0 h 2732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9057" h="2732314">
                <a:moveTo>
                  <a:pt x="1045028" y="0"/>
                </a:moveTo>
                <a:lnTo>
                  <a:pt x="1709057" y="0"/>
                </a:lnTo>
                <a:lnTo>
                  <a:pt x="1709057" y="2732314"/>
                </a:lnTo>
                <a:lnTo>
                  <a:pt x="0" y="2732314"/>
                </a:lnTo>
                <a:lnTo>
                  <a:pt x="1045028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Google Shape;65;p15">
            <a:extLst>
              <a:ext uri="{FF2B5EF4-FFF2-40B4-BE49-F238E27FC236}">
                <a16:creationId xmlns:a16="http://schemas.microsoft.com/office/drawing/2014/main" id="{0A6CB9C1-9DEA-E871-DC2A-B3EC43CB9DC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0134600" y="658617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D10EEA6-1A09-6486-5F7F-C3D7DFDB30E0}"/>
              </a:ext>
            </a:extLst>
          </p:cNvPr>
          <p:cNvSpPr txBox="1"/>
          <p:nvPr userDrawn="1"/>
        </p:nvSpPr>
        <p:spPr>
          <a:xfrm>
            <a:off x="748145" y="1403927"/>
            <a:ext cx="11065163" cy="4682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D492459-BEE7-D471-5D56-B5ACB906D0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5904" y="669635"/>
            <a:ext cx="11065163" cy="5684980"/>
          </a:xfrm>
        </p:spPr>
        <p:txBody>
          <a:bodyPr/>
          <a:lstStyle>
            <a:lvl1pPr marL="126997" indent="0">
              <a:buNone/>
              <a:defRPr sz="2400" b="1">
                <a:solidFill>
                  <a:schemeClr val="bg2">
                    <a:lumMod val="10000"/>
                  </a:schemeClr>
                </a:solidFill>
                <a:latin typeface="Avenir Book" panose="02000503020000020003" pitchFamily="2" charset="0"/>
              </a:defRPr>
            </a:lvl1pPr>
            <a:lvl2pPr marL="595185" indent="-342900">
              <a:buClr>
                <a:srgbClr val="C00000"/>
              </a:buClr>
              <a:buFont typeface="Wingdings" panose="05000000000000000000" pitchFamily="2" charset="2"/>
              <a:buChar char="§"/>
              <a:defRPr sz="2100">
                <a:solidFill>
                  <a:schemeClr val="bg2"/>
                </a:solidFill>
                <a:latin typeface="Avenir Book" panose="02000503020000020003" pitchFamily="2" charset="0"/>
              </a:defRPr>
            </a:lvl2pPr>
            <a:lvl3pPr marL="436989" indent="0">
              <a:buFont typeface="Wingdings" pitchFamily="2" charset="2"/>
              <a:buNone/>
              <a:defRPr sz="1867">
                <a:solidFill>
                  <a:schemeClr val="bg2"/>
                </a:solidFill>
              </a:defRPr>
            </a:lvl3pPr>
            <a:lvl4pPr marL="815046" indent="0">
              <a:buClr>
                <a:srgbClr val="C00000"/>
              </a:buClr>
              <a:buNone/>
              <a:defRPr sz="1600">
                <a:solidFill>
                  <a:schemeClr val="bg2"/>
                </a:solidFill>
              </a:defRPr>
            </a:lvl4pPr>
            <a:lvl5pPr marL="1040641" indent="0">
              <a:buNone/>
              <a:defRPr sz="1467">
                <a:solidFill>
                  <a:schemeClr val="bg2"/>
                </a:solidFill>
              </a:defRPr>
            </a:lvl5pPr>
            <a:lvl6pPr marL="3234186" indent="0">
              <a:buNone/>
              <a:defRPr/>
            </a:lvl6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76819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0F3333C7-8492-FE40-AA2B-98D746DBF940}"/>
              </a:ext>
            </a:extLst>
          </p:cNvPr>
          <p:cNvSpPr>
            <a:spLocks noChangeAspect="1"/>
          </p:cNvSpPr>
          <p:nvPr userDrawn="1"/>
        </p:nvSpPr>
        <p:spPr>
          <a:xfrm>
            <a:off x="7899401" y="-4696"/>
            <a:ext cx="4292601" cy="6862696"/>
          </a:xfrm>
          <a:custGeom>
            <a:avLst/>
            <a:gdLst>
              <a:gd name="connsiteX0" fmla="*/ 1045028 w 1709057"/>
              <a:gd name="connsiteY0" fmla="*/ 0 h 2732314"/>
              <a:gd name="connsiteX1" fmla="*/ 1709057 w 1709057"/>
              <a:gd name="connsiteY1" fmla="*/ 0 h 2732314"/>
              <a:gd name="connsiteX2" fmla="*/ 1709057 w 1709057"/>
              <a:gd name="connsiteY2" fmla="*/ 2732314 h 2732314"/>
              <a:gd name="connsiteX3" fmla="*/ 0 w 1709057"/>
              <a:gd name="connsiteY3" fmla="*/ 2732314 h 2732314"/>
              <a:gd name="connsiteX4" fmla="*/ 1045028 w 1709057"/>
              <a:gd name="connsiteY4" fmla="*/ 0 h 2732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9057" h="2732314">
                <a:moveTo>
                  <a:pt x="1045028" y="0"/>
                </a:moveTo>
                <a:lnTo>
                  <a:pt x="1709057" y="0"/>
                </a:lnTo>
                <a:lnTo>
                  <a:pt x="1709057" y="2732314"/>
                </a:lnTo>
                <a:lnTo>
                  <a:pt x="0" y="2732314"/>
                </a:lnTo>
                <a:lnTo>
                  <a:pt x="1045028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F57771A-2A8D-5501-B060-5D3F949419FB}"/>
              </a:ext>
            </a:extLst>
          </p:cNvPr>
          <p:cNvSpPr txBox="1"/>
          <p:nvPr userDrawn="1"/>
        </p:nvSpPr>
        <p:spPr>
          <a:xfrm>
            <a:off x="9530081" y="5294443"/>
            <a:ext cx="244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venir Book" panose="02000503020000020003" pitchFamily="2" charset="0"/>
              </a:rPr>
              <a:t>THANK YOU!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C3B117-CEC7-4EAE-063F-E8B7CF172F3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129145" y="698229"/>
            <a:ext cx="6770256" cy="5456845"/>
          </a:xfrm>
        </p:spPr>
        <p:txBody>
          <a:bodyPr/>
          <a:lstStyle>
            <a:lvl1pPr marL="126997" indent="0">
              <a:buNone/>
              <a:defRPr sz="2000" b="1">
                <a:solidFill>
                  <a:schemeClr val="bg2">
                    <a:lumMod val="10000"/>
                  </a:schemeClr>
                </a:solidFill>
                <a:latin typeface="Avenir Book" panose="02000503020000020003" pitchFamily="2" charset="0"/>
              </a:defRPr>
            </a:lvl1pPr>
            <a:lvl2pPr marL="595185" indent="-342900">
              <a:buClr>
                <a:srgbClr val="C00000"/>
              </a:buClr>
              <a:buFont typeface="Wingdings" panose="05000000000000000000" pitchFamily="2" charset="2"/>
              <a:buChar char="§"/>
              <a:defRPr sz="2100">
                <a:solidFill>
                  <a:schemeClr val="bg2"/>
                </a:solidFill>
                <a:latin typeface="Avenir Book" panose="02000503020000020003" pitchFamily="2" charset="0"/>
              </a:defRPr>
            </a:lvl2pPr>
            <a:lvl3pPr marL="436989" indent="0">
              <a:buFont typeface="Wingdings" pitchFamily="2" charset="2"/>
              <a:buNone/>
              <a:defRPr sz="1867">
                <a:solidFill>
                  <a:schemeClr val="bg2"/>
                </a:solidFill>
              </a:defRPr>
            </a:lvl3pPr>
            <a:lvl4pPr marL="815046" indent="0">
              <a:buClr>
                <a:srgbClr val="C00000"/>
              </a:buClr>
              <a:buNone/>
              <a:defRPr sz="1600">
                <a:solidFill>
                  <a:schemeClr val="bg2"/>
                </a:solidFill>
              </a:defRPr>
            </a:lvl4pPr>
            <a:lvl5pPr marL="1040641" indent="0">
              <a:buNone/>
              <a:defRPr sz="1467">
                <a:solidFill>
                  <a:schemeClr val="bg2"/>
                </a:solidFill>
              </a:defRPr>
            </a:lvl5pPr>
            <a:lvl6pPr marL="3234186" indent="0">
              <a:buNone/>
              <a:defRPr/>
            </a:lvl6pPr>
          </a:lstStyle>
          <a:p>
            <a:pPr lvl="0"/>
            <a:r>
              <a:rPr lang="en-GB" dirty="0"/>
              <a:t>For more details:</a:t>
            </a:r>
          </a:p>
        </p:txBody>
      </p:sp>
    </p:spTree>
    <p:extLst>
      <p:ext uri="{BB962C8B-B14F-4D97-AF65-F5344CB8AC3E}">
        <p14:creationId xmlns:p14="http://schemas.microsoft.com/office/powerpoint/2010/main" val="3893482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93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,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rafik 20" descr="Ein Bild, das Kette enthält.&#10;&#10;Automatisch generierte Beschreibung">
            <a:extLst>
              <a:ext uri="{FF2B5EF4-FFF2-40B4-BE49-F238E27FC236}">
                <a16:creationId xmlns:a16="http://schemas.microsoft.com/office/drawing/2014/main" id="{82995FEF-F44E-4720-98FA-B2AE557B1183}"/>
              </a:ext>
            </a:extLst>
          </p:cNvPr>
          <p:cNvPicPr>
            <a:picLocks/>
          </p:cNvPicPr>
          <p:nvPr userDrawn="1"/>
        </p:nvPicPr>
        <p:blipFill rotWithShape="1">
          <a:blip/>
          <a:srcRect t="233" b="26747"/>
          <a:stretch/>
        </p:blipFill>
        <p:spPr bwMode="gray">
          <a:xfrm>
            <a:off x="164185" y="165106"/>
            <a:ext cx="11858487" cy="4721860"/>
          </a:xfrm>
          <a:prstGeom prst="rect">
            <a:avLst/>
          </a:prstGeom>
        </p:spPr>
      </p:pic>
      <p:pic>
        <p:nvPicPr>
          <p:cNvPr id="18" name="Grafik 17" descr="Ein Bild, das Säge enthält.&#10;&#10;Automatisch generierte Beschreibung">
            <a:extLst>
              <a:ext uri="{FF2B5EF4-FFF2-40B4-BE49-F238E27FC236}">
                <a16:creationId xmlns:a16="http://schemas.microsoft.com/office/drawing/2014/main" id="{57A5703D-6864-419D-AAFF-48396C4B22D5}"/>
              </a:ext>
            </a:extLst>
          </p:cNvPr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 bwMode="gray">
          <a:xfrm>
            <a:off x="164180" y="846875"/>
            <a:ext cx="11860800" cy="4040085"/>
          </a:xfrm>
          <a:prstGeom prst="rect">
            <a:avLst/>
          </a:prstGeom>
        </p:spPr>
      </p:pic>
      <p:sp>
        <p:nvSpPr>
          <p:cNvPr id="5" name="Headline">
            <a:extLst>
              <a:ext uri="{FF2B5EF4-FFF2-40B4-BE49-F238E27FC236}">
                <a16:creationId xmlns:a16="http://schemas.microsoft.com/office/drawing/2014/main" id="{4ECCE95F-3D45-442B-95A6-78CBB31D3D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933135" y="2542202"/>
            <a:ext cx="10628948" cy="960263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467" b="1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slide/headline</a:t>
            </a:r>
            <a:br>
              <a:rPr lang="en-GB" dirty="0"/>
            </a:br>
            <a:r>
              <a:rPr lang="en-GB" dirty="0"/>
              <a:t>with colour GIZ key visual</a:t>
            </a:r>
          </a:p>
        </p:txBody>
      </p:sp>
      <p:sp>
        <p:nvSpPr>
          <p:cNvPr id="19" name="Subline">
            <a:extLst>
              <a:ext uri="{FF2B5EF4-FFF2-40B4-BE49-F238E27FC236}">
                <a16:creationId xmlns:a16="http://schemas.microsoft.com/office/drawing/2014/main" id="{31A5E120-96AF-40F6-98D7-8A2FD24C327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33131" y="3700611"/>
            <a:ext cx="10627783" cy="789960"/>
          </a:xfrm>
        </p:spPr>
        <p:txBody>
          <a:bodyPr>
            <a:spAutoFit/>
          </a:bodyPr>
          <a:lstStyle>
            <a:lvl1pPr marL="0" indent="0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This is the sub-line</a:t>
            </a:r>
          </a:p>
          <a:p>
            <a:pPr lvl="0"/>
            <a:r>
              <a:rPr lang="en-GB"/>
              <a:t>Project name | Date</a:t>
            </a:r>
            <a:endParaRPr lang="en-GB" dirty="0"/>
          </a:p>
        </p:txBody>
      </p:sp>
      <p:sp>
        <p:nvSpPr>
          <p:cNvPr id="13" name="Bar">
            <a:extLst>
              <a:ext uri="{FF2B5EF4-FFF2-40B4-BE49-F238E27FC236}">
                <a16:creationId xmlns:a16="http://schemas.microsoft.com/office/drawing/2014/main" id="{BD21318B-3022-42D5-AB5E-3CB62091D006}"/>
              </a:ext>
            </a:extLst>
          </p:cNvPr>
          <p:cNvSpPr/>
          <p:nvPr userDrawn="1"/>
        </p:nvSpPr>
        <p:spPr bwMode="gray">
          <a:xfrm>
            <a:off x="7158792" y="4886960"/>
            <a:ext cx="4863877" cy="297123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1801" dirty="0" err="1">
              <a:solidFill>
                <a:schemeClr val="tx2"/>
              </a:solidFill>
              <a:latin typeface="Arial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6A3B03F-1F05-4E11-B6DF-C0C3ECC903D6}"/>
              </a:ext>
            </a:extLst>
          </p:cNvPr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933131" y="4918868"/>
            <a:ext cx="3777415" cy="170739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6A3B03F-1F05-4E11-B6DF-C0C3ECC903D6}"/>
              </a:ext>
            </a:extLst>
          </p:cNvPr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842339" y="4918868"/>
            <a:ext cx="3777415" cy="1707392"/>
          </a:xfrm>
          <a:prstGeom prst="rect">
            <a:avLst/>
          </a:prstGeom>
        </p:spPr>
      </p:pic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450E7DEA-842B-4F5D-A899-79D2A8BB593D}"/>
              </a:ext>
            </a:extLst>
          </p:cNvPr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4619754" y="5246384"/>
            <a:ext cx="1245399" cy="1052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338922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/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FF0DB5C6-9E74-4378-9827-68473EFA35F3}"/>
              </a:ext>
            </a:extLst>
          </p:cNvPr>
          <p:cNvPicPr>
            <a:picLocks/>
          </p:cNvPicPr>
          <p:nvPr userDrawn="1"/>
        </p:nvPicPr>
        <p:blipFill rotWithShape="1">
          <a:blip/>
          <a:srcRect t="233" b="26747"/>
          <a:stretch/>
        </p:blipFill>
        <p:spPr bwMode="gray">
          <a:xfrm>
            <a:off x="164185" y="165100"/>
            <a:ext cx="11858487" cy="4721861"/>
          </a:xfrm>
          <a:prstGeom prst="rect">
            <a:avLst/>
          </a:prstGeom>
        </p:spPr>
      </p:pic>
      <p:pic>
        <p:nvPicPr>
          <p:cNvPr id="15" name="Grafik 14" descr="Ein Bild, das Säge enthält.&#10;&#10;Automatisch generierte Beschreibung">
            <a:extLst>
              <a:ext uri="{FF2B5EF4-FFF2-40B4-BE49-F238E27FC236}">
                <a16:creationId xmlns:a16="http://schemas.microsoft.com/office/drawing/2014/main" id="{31687CA2-4830-4EA3-B6BE-4D04E1B83630}"/>
              </a:ext>
            </a:extLst>
          </p:cNvPr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 bwMode="gray">
          <a:xfrm>
            <a:off x="164180" y="846875"/>
            <a:ext cx="11860800" cy="4040085"/>
          </a:xfrm>
          <a:prstGeom prst="rect">
            <a:avLst/>
          </a:prstGeom>
        </p:spPr>
      </p:pic>
      <p:sp>
        <p:nvSpPr>
          <p:cNvPr id="13" name="Bar">
            <a:extLst>
              <a:ext uri="{FF2B5EF4-FFF2-40B4-BE49-F238E27FC236}">
                <a16:creationId xmlns:a16="http://schemas.microsoft.com/office/drawing/2014/main" id="{8C59F0BE-E094-4F6F-B663-07A571A19A62}"/>
              </a:ext>
            </a:extLst>
          </p:cNvPr>
          <p:cNvSpPr/>
          <p:nvPr userDrawn="1"/>
        </p:nvSpPr>
        <p:spPr bwMode="gray">
          <a:xfrm>
            <a:off x="7158792" y="4886960"/>
            <a:ext cx="4863877" cy="297123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1801" dirty="0" err="1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19" name="Subline">
            <a:extLst>
              <a:ext uri="{FF2B5EF4-FFF2-40B4-BE49-F238E27FC236}">
                <a16:creationId xmlns:a16="http://schemas.microsoft.com/office/drawing/2014/main" id="{31A5E120-96AF-40F6-98D7-8A2FD24C327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33131" y="3700611"/>
            <a:ext cx="10627783" cy="789960"/>
          </a:xfrm>
        </p:spPr>
        <p:txBody>
          <a:bodyPr>
            <a:spAutoFit/>
          </a:bodyPr>
          <a:lstStyle>
            <a:lvl1pPr marL="0" indent="0">
              <a:lnSpc>
                <a:spcPct val="95000"/>
              </a:lnSpc>
              <a:spcBef>
                <a:spcPts val="1600"/>
              </a:spcBef>
              <a:spcAft>
                <a:spcPts val="0"/>
              </a:spcAft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This is the sub-line</a:t>
            </a:r>
          </a:p>
          <a:p>
            <a:r>
              <a:rPr lang="en-GB" dirty="0"/>
              <a:t>Project name | Date</a:t>
            </a:r>
          </a:p>
        </p:txBody>
      </p:sp>
      <p:sp>
        <p:nvSpPr>
          <p:cNvPr id="5" name="Headline">
            <a:extLst>
              <a:ext uri="{FF2B5EF4-FFF2-40B4-BE49-F238E27FC236}">
                <a16:creationId xmlns:a16="http://schemas.microsoft.com/office/drawing/2014/main" id="{4ECCE95F-3D45-442B-95A6-78CBB31D3D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933135" y="2542202"/>
            <a:ext cx="10628948" cy="960263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3467" b="1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slide/headline</a:t>
            </a:r>
            <a:br>
              <a:rPr lang="en-GB" dirty="0"/>
            </a:br>
            <a:r>
              <a:rPr lang="en-GB" dirty="0"/>
              <a:t>with b/w GIZ key visual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C5A32E4-6868-4298-9B3B-AFD5F0464917}"/>
              </a:ext>
            </a:extLst>
          </p:cNvPr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933131" y="4918868"/>
            <a:ext cx="3777415" cy="170739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6A3B03F-1F05-4E11-B6DF-C0C3ECC903D6}"/>
              </a:ext>
            </a:extLst>
          </p:cNvPr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842339" y="4918868"/>
            <a:ext cx="3777415" cy="1707392"/>
          </a:xfrm>
          <a:prstGeom prst="rect">
            <a:avLst/>
          </a:prstGeom>
        </p:spPr>
      </p:pic>
      <p:pic>
        <p:nvPicPr>
          <p:cNvPr id="14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274CBEE8-EF8D-4F82-8340-25182013A62A}"/>
              </a:ext>
            </a:extLst>
          </p:cNvPr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4619754" y="5246384"/>
            <a:ext cx="1245399" cy="1052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772215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0.xml"/><Relationship Id="rId18" Type="http://schemas.openxmlformats.org/officeDocument/2006/relationships/slideLayout" Target="../slideLayouts/slideLayout25.xml"/><Relationship Id="rId26" Type="http://schemas.openxmlformats.org/officeDocument/2006/relationships/slideLayout" Target="../slideLayouts/slideLayout33.xml"/><Relationship Id="rId3" Type="http://schemas.openxmlformats.org/officeDocument/2006/relationships/slideLayout" Target="../slideLayouts/slideLayout10.xml"/><Relationship Id="rId21" Type="http://schemas.openxmlformats.org/officeDocument/2006/relationships/slideLayout" Target="../slideLayouts/slideLayout28.xml"/><Relationship Id="rId34" Type="http://schemas.openxmlformats.org/officeDocument/2006/relationships/theme" Target="../theme/theme2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17" Type="http://schemas.openxmlformats.org/officeDocument/2006/relationships/slideLayout" Target="../slideLayouts/slideLayout24.xml"/><Relationship Id="rId25" Type="http://schemas.openxmlformats.org/officeDocument/2006/relationships/slideLayout" Target="../slideLayouts/slideLayout32.xml"/><Relationship Id="rId33" Type="http://schemas.openxmlformats.org/officeDocument/2006/relationships/slideLayout" Target="../slideLayouts/slideLayout40.xml"/><Relationship Id="rId2" Type="http://schemas.openxmlformats.org/officeDocument/2006/relationships/slideLayout" Target="../slideLayouts/slideLayout9.xml"/><Relationship Id="rId16" Type="http://schemas.openxmlformats.org/officeDocument/2006/relationships/slideLayout" Target="../slideLayouts/slideLayout23.xml"/><Relationship Id="rId20" Type="http://schemas.openxmlformats.org/officeDocument/2006/relationships/slideLayout" Target="../slideLayouts/slideLayout27.xml"/><Relationship Id="rId29" Type="http://schemas.openxmlformats.org/officeDocument/2006/relationships/slideLayout" Target="../slideLayouts/slideLayout36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24" Type="http://schemas.openxmlformats.org/officeDocument/2006/relationships/slideLayout" Target="../slideLayouts/slideLayout31.xml"/><Relationship Id="rId32" Type="http://schemas.openxmlformats.org/officeDocument/2006/relationships/slideLayout" Target="../slideLayouts/slideLayout39.xml"/><Relationship Id="rId5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30.xml"/><Relationship Id="rId28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17.xml"/><Relationship Id="rId19" Type="http://schemas.openxmlformats.org/officeDocument/2006/relationships/slideLayout" Target="../slideLayouts/slideLayout26.xml"/><Relationship Id="rId31" Type="http://schemas.openxmlformats.org/officeDocument/2006/relationships/slideLayout" Target="../slideLayouts/slideLayout38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9.xml"/><Relationship Id="rId27" Type="http://schemas.openxmlformats.org/officeDocument/2006/relationships/slideLayout" Target="../slideLayouts/slideLayout34.xml"/><Relationship Id="rId30" Type="http://schemas.openxmlformats.org/officeDocument/2006/relationships/slideLayout" Target="../slideLayouts/slideLayout37.xml"/><Relationship Id="rId8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300"/>
              <a:buFont typeface="Arial"/>
              <a:buNone/>
              <a:defRPr sz="33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53" name="Google Shape;53;p13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200" b="0" i="0" u="none" strike="noStrike" cap="none">
                <a:solidFill>
                  <a:srgbClr val="898C8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A2D68305-FFCC-449B-8FDE-B72053C895A0}" type="datetime1">
              <a:rPr lang="en-GB" smtClean="0"/>
              <a:t>18/10/2024</a:t>
            </a:fld>
            <a:endParaRPr lang="en-GB"/>
          </a:p>
        </p:txBody>
      </p:sp>
      <p:sp>
        <p:nvSpPr>
          <p:cNvPr id="54" name="Google Shape;54;p13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1200" b="0" i="0" u="none" strike="noStrike" cap="none">
                <a:solidFill>
                  <a:srgbClr val="898C8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867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/>
              <a:t>INTEGRATION Environment &amp; Energy GmbH</a:t>
            </a:r>
          </a:p>
        </p:txBody>
      </p:sp>
      <p:sp>
        <p:nvSpPr>
          <p:cNvPr id="55" name="Google Shape;55;p13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98C8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98C8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98C8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98C8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98C8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98C8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98C8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98C8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98C8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84B0B41-A197-4F4D-9CBC-6F5E533CE3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0051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1" r:id="rId4"/>
    <p:sldLayoutId id="2147483703" r:id="rId5"/>
    <p:sldLayoutId id="2147483702" r:id="rId6"/>
    <p:sldLayoutId id="2147483700" r:id="rId7"/>
  </p:sldLayoutIdLst>
  <p:hf hdr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Logo">
            <a:extLst>
              <a:ext uri="{FF2B5EF4-FFF2-40B4-BE49-F238E27FC236}">
                <a16:creationId xmlns:a16="http://schemas.microsoft.com/office/drawing/2014/main" id="{9F0F5CEA-886E-4B05-93BC-F96F6B5DF08A}"/>
              </a:ext>
            </a:extLst>
          </p:cNvPr>
          <p:cNvPicPr>
            <a:picLocks noChangeAspect="1"/>
          </p:cNvPicPr>
          <p:nvPr userDrawn="1"/>
        </p:nvPicPr>
        <p:blipFill rotWithShape="1">
          <a:blip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4013"/>
          <a:stretch/>
        </p:blipFill>
        <p:spPr bwMode="gray">
          <a:xfrm>
            <a:off x="11589389" y="6371818"/>
            <a:ext cx="413113" cy="316833"/>
          </a:xfrm>
          <a:prstGeom prst="rect">
            <a:avLst/>
          </a:prstGeom>
        </p:spPr>
      </p:pic>
      <p:sp>
        <p:nvSpPr>
          <p:cNvPr id="15" name="bar">
            <a:extLst>
              <a:ext uri="{FF2B5EF4-FFF2-40B4-BE49-F238E27FC236}">
                <a16:creationId xmlns:a16="http://schemas.microsoft.com/office/drawing/2014/main" id="{49D9F131-2158-4CE8-878F-18E76BB55EA7}"/>
              </a:ext>
            </a:extLst>
          </p:cNvPr>
          <p:cNvSpPr/>
          <p:nvPr userDrawn="1"/>
        </p:nvSpPr>
        <p:spPr bwMode="gray">
          <a:xfrm>
            <a:off x="10890251" y="6133759"/>
            <a:ext cx="1132416" cy="69195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1801" dirty="0" err="1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9" name="Fußzeile">
            <a:extLst>
              <a:ext uri="{FF2B5EF4-FFF2-40B4-BE49-F238E27FC236}">
                <a16:creationId xmlns:a16="http://schemas.microsoft.com/office/drawing/2014/main" id="{19B70EF4-7BC8-4A19-AF2F-9647673280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gray">
          <a:xfrm>
            <a:off x="2462033" y="6568515"/>
            <a:ext cx="7701305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 spc="49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Titel of the presentation</a:t>
            </a:r>
          </a:p>
        </p:txBody>
      </p:sp>
      <p:sp>
        <p:nvSpPr>
          <p:cNvPr id="10" name="Datum">
            <a:extLst>
              <a:ext uri="{FF2B5EF4-FFF2-40B4-BE49-F238E27FC236}">
                <a16:creationId xmlns:a16="http://schemas.microsoft.com/office/drawing/2014/main" id="{6ED51528-C082-4A1A-9A13-B0D2B18590A6}"/>
              </a:ext>
            </a:extLst>
          </p:cNvPr>
          <p:cNvSpPr>
            <a:spLocks noGrp="1"/>
          </p:cNvSpPr>
          <p:nvPr>
            <p:ph type="dt" sz="half" idx="2"/>
          </p:nvPr>
        </p:nvSpPr>
        <p:spPr bwMode="gray">
          <a:xfrm>
            <a:off x="1412559" y="6568514"/>
            <a:ext cx="711519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>
              <a:defRPr lang="de-DE" sz="800" spc="49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22 Jan. 2019</a:t>
            </a:r>
            <a:endParaRPr lang="en-GB" dirty="0"/>
          </a:p>
        </p:txBody>
      </p:sp>
      <p:sp>
        <p:nvSpPr>
          <p:cNvPr id="5" name="Foliennummernplatzhalter">
            <a:extLst>
              <a:ext uri="{FF2B5EF4-FFF2-40B4-BE49-F238E27FC236}">
                <a16:creationId xmlns:a16="http://schemas.microsoft.com/office/drawing/2014/main" id="{4CDA9225-2A86-4401-A66D-D1B6B89C60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gray">
          <a:xfrm>
            <a:off x="599757" y="6568515"/>
            <a:ext cx="601135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lang="de-DE" sz="800" spc="49" baseline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Page </a:t>
            </a:r>
            <a:fld id="{3A8B5DB7-81A8-4ED4-916B-6B23CD603687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14" name="Trennlinie 2">
            <a:extLst>
              <a:ext uri="{FF2B5EF4-FFF2-40B4-BE49-F238E27FC236}">
                <a16:creationId xmlns:a16="http://schemas.microsoft.com/office/drawing/2014/main" id="{BA7763BA-D29F-4859-88A9-E457D7D05001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2277532" y="6575623"/>
            <a:ext cx="0" cy="103716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Trennline 1">
            <a:extLst>
              <a:ext uri="{FF2B5EF4-FFF2-40B4-BE49-F238E27FC236}">
                <a16:creationId xmlns:a16="http://schemas.microsoft.com/office/drawing/2014/main" id="{D7B3BF4D-6640-4657-BD72-5F4E0852873A}"/>
              </a:ext>
            </a:extLst>
          </p:cNvPr>
          <p:cNvCxnSpPr>
            <a:cxnSpLocks/>
          </p:cNvCxnSpPr>
          <p:nvPr userDrawn="1"/>
        </p:nvCxnSpPr>
        <p:spPr bwMode="gray">
          <a:xfrm>
            <a:off x="1223760" y="6575625"/>
            <a:ext cx="0" cy="103716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"/>
          <p:cNvSpPr>
            <a:spLocks noGrp="1"/>
          </p:cNvSpPr>
          <p:nvPr>
            <p:ph type="body" idx="1"/>
          </p:nvPr>
        </p:nvSpPr>
        <p:spPr bwMode="gray">
          <a:xfrm>
            <a:off x="599759" y="1361292"/>
            <a:ext cx="9563579" cy="4660627"/>
          </a:xfrm>
          <a:prstGeom prst="rect">
            <a:avLst/>
          </a:prstGeom>
        </p:spPr>
        <p:txBody>
          <a:bodyPr vert="horz" lIns="0" tIns="0" rIns="72000" bIns="0" rtlCol="0">
            <a:noAutofit/>
          </a:bodyPr>
          <a:lstStyle/>
          <a:p>
            <a:pPr lvl="0"/>
            <a:r>
              <a:rPr lang="en-GB" noProof="0" dirty="0"/>
              <a:t>Click to add text</a:t>
            </a:r>
          </a:p>
          <a:p>
            <a:pPr lvl="1">
              <a:buClr>
                <a:schemeClr val="accent1"/>
              </a:buClr>
            </a:pPr>
            <a:r>
              <a:rPr lang="en-GB" noProof="0" dirty="0"/>
              <a:t>Second level</a:t>
            </a:r>
          </a:p>
          <a:p>
            <a:pPr lvl="2">
              <a:buClr>
                <a:schemeClr val="accent1"/>
              </a:buClr>
            </a:pPr>
            <a:r>
              <a:rPr lang="en-GB" noProof="0" dirty="0"/>
              <a:t>Third level</a:t>
            </a:r>
          </a:p>
        </p:txBody>
      </p:sp>
      <p:sp>
        <p:nvSpPr>
          <p:cNvPr id="22" name="Headline">
            <a:extLst>
              <a:ext uri="{FF2B5EF4-FFF2-40B4-BE49-F238E27FC236}">
                <a16:creationId xmlns:a16="http://schemas.microsoft.com/office/drawing/2014/main" id="{288DB87F-225C-44F9-8B2F-85DB9A3E0803}"/>
              </a:ext>
            </a:extLst>
          </p:cNvPr>
          <p:cNvSpPr>
            <a:spLocks noGrp="1"/>
          </p:cNvSpPr>
          <p:nvPr>
            <p:ph type="title"/>
          </p:nvPr>
        </p:nvSpPr>
        <p:spPr bwMode="gray">
          <a:xfrm>
            <a:off x="599759" y="320283"/>
            <a:ext cx="9563579" cy="720725"/>
          </a:xfrm>
          <a:prstGeom prst="rect">
            <a:avLst/>
          </a:prstGeom>
        </p:spPr>
        <p:txBody>
          <a:bodyPr vert="horz" lIns="0" tIns="0" rIns="72000" bIns="0" rtlCol="0" anchor="b">
            <a:noAutofit/>
          </a:bodyPr>
          <a:lstStyle/>
          <a:p>
            <a:r>
              <a:rPr lang="en-GB"/>
              <a:t>Click to edit headline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62946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  <p:sldLayoutId id="2147483718" r:id="rId14"/>
    <p:sldLayoutId id="2147483719" r:id="rId15"/>
    <p:sldLayoutId id="2147483720" r:id="rId16"/>
    <p:sldLayoutId id="2147483721" r:id="rId17"/>
    <p:sldLayoutId id="2147483722" r:id="rId18"/>
    <p:sldLayoutId id="2147483723" r:id="rId19"/>
    <p:sldLayoutId id="2147483724" r:id="rId20"/>
    <p:sldLayoutId id="2147483725" r:id="rId21"/>
    <p:sldLayoutId id="2147483726" r:id="rId22"/>
    <p:sldLayoutId id="2147483727" r:id="rId23"/>
    <p:sldLayoutId id="2147483728" r:id="rId24"/>
    <p:sldLayoutId id="2147483729" r:id="rId25"/>
    <p:sldLayoutId id="2147483730" r:id="rId26"/>
    <p:sldLayoutId id="2147483731" r:id="rId27"/>
    <p:sldLayoutId id="2147483732" r:id="rId28"/>
    <p:sldLayoutId id="2147483733" r:id="rId29"/>
    <p:sldLayoutId id="2147483734" r:id="rId30"/>
    <p:sldLayoutId id="2147483735" r:id="rId31"/>
    <p:sldLayoutId id="2147483736" r:id="rId32"/>
    <p:sldLayoutId id="2147483737" r:id="rId33"/>
  </p:sldLayoutIdLst>
  <p:transition>
    <p:fade/>
  </p:transition>
  <p:hf hdr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400" b="1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354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None/>
        <a:defRPr lang="de-DE" sz="1600" kern="1200" dirty="0" smtClean="0">
          <a:solidFill>
            <a:schemeClr val="tx1"/>
          </a:solidFill>
          <a:latin typeface="+mn-lt"/>
          <a:ea typeface="+mn-ea"/>
          <a:cs typeface="+mn-cs"/>
        </a:defRPr>
      </a:lvl1pPr>
      <a:lvl2pPr marL="241287" indent="-241287" algn="l" defTabSz="914354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Wingdings" panose="05000000000000000000" pitchFamily="2" charset="2"/>
        <a:buChar char="§"/>
        <a:defRPr lang="de-DE" sz="1600" kern="120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476227" indent="-234939" algn="l" defTabSz="914354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Symbol" panose="05050102010706020507" pitchFamily="18" charset="2"/>
        <a:buChar char="-"/>
        <a:defRPr lang="de-DE" sz="1467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1600121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7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78">
          <p15:clr>
            <a:srgbClr val="F26B43"/>
          </p15:clr>
        </p15:guide>
        <p15:guide id="5" orient="horz" pos="3162">
          <p15:clr>
            <a:srgbClr val="F26B43"/>
          </p15:clr>
        </p15:guide>
        <p15:guide id="7" pos="5680">
          <p15:clr>
            <a:srgbClr val="F26B43"/>
          </p15:clr>
        </p15:guide>
        <p15:guide id="8" pos="77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2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png"/><Relationship Id="rId4" Type="http://schemas.openxmlformats.org/officeDocument/2006/relationships/image" Target="../media/image13.1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youtu.be/OR8EQ0DWpPw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2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1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2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3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2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4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1.1"/><Relationship Id="rId4" Type="http://schemas.openxmlformats.org/officeDocument/2006/relationships/image" Target="../media/image5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1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youtu.be/X0OZ6tpZ3Mc?si=NzD2qn1MHkw3elB3" TargetMode="Externa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9D13AAB-E5AA-BAFD-2570-79100315CA4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92505" y="2604570"/>
            <a:ext cx="5230395" cy="1648859"/>
          </a:xfrm>
        </p:spPr>
        <p:txBody>
          <a:bodyPr/>
          <a:lstStyle/>
          <a:p>
            <a:r>
              <a:rPr lang="en-US" sz="4000" dirty="0"/>
              <a:t>Solar Electric Technician Training (Level 2)</a:t>
            </a:r>
          </a:p>
          <a:p>
            <a:pPr algn="ctr"/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030579-DC8B-6B58-9B8F-9D8351AD6BE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92866" y="5077116"/>
            <a:ext cx="3462867" cy="1502043"/>
          </a:xfrm>
        </p:spPr>
        <p:txBody>
          <a:bodyPr/>
          <a:lstStyle/>
          <a:p>
            <a:r>
              <a:rPr lang="en-US" dirty="0"/>
              <a:t>Presented by: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E10072D-FA18-2E23-4397-D50D6E5CD92B}"/>
              </a:ext>
            </a:extLst>
          </p:cNvPr>
          <p:cNvSpPr txBox="1"/>
          <p:nvPr/>
        </p:nvSpPr>
        <p:spPr>
          <a:xfrm>
            <a:off x="6419849" y="2447073"/>
            <a:ext cx="523039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M1: Introduction to Solar Electric Systems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6561624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781E6623-22C6-64C9-1986-350DC945C6D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32"/>
          <a:stretch/>
        </p:blipFill>
        <p:spPr>
          <a:xfrm>
            <a:off x="7676933" y="240926"/>
            <a:ext cx="4329716" cy="2718486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C7A0238C-8A78-DCE0-1E58-EB0C30EC7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7379" y="411122"/>
            <a:ext cx="10521631" cy="792068"/>
          </a:xfrm>
        </p:spPr>
        <p:txBody>
          <a:bodyPr/>
          <a:lstStyle/>
          <a:p>
            <a:r>
              <a:rPr lang="en-US" dirty="0">
                <a:latin typeface="Avenir Book" panose="02000503020000020003"/>
              </a:rPr>
              <a:t>Solar radiation</a:t>
            </a:r>
            <a:endParaRPr lang="de-DE" sz="3600" dirty="0">
              <a:latin typeface="Avenir Book" panose="02000503020000020003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584E47-DB2E-92B5-FD92-089ECB2B1CB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10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96501D2-F686-540E-BE73-D7AF3F7FFD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63129"/>
            <a:ext cx="12192000" cy="4670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1052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F416285-9B10-B0E0-9F1D-C22BAB16A3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1"/>
          <a:stretch/>
        </p:blipFill>
        <p:spPr>
          <a:xfrm>
            <a:off x="5742878" y="2577286"/>
            <a:ext cx="5988205" cy="4280714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C7A0238C-8A78-DCE0-1E58-EB0C30EC7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7379" y="411122"/>
            <a:ext cx="10521631" cy="792068"/>
          </a:xfrm>
        </p:spPr>
        <p:txBody>
          <a:bodyPr/>
          <a:lstStyle/>
          <a:p>
            <a:r>
              <a:rPr lang="en-US" dirty="0">
                <a:latin typeface="Avenir Book" panose="02000503020000020003"/>
              </a:rPr>
              <a:t>Solar radiation contd.</a:t>
            </a:r>
            <a:endParaRPr lang="de-DE" sz="3600" dirty="0">
              <a:latin typeface="Avenir Book" panose="02000503020000020003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584E47-DB2E-92B5-FD92-089ECB2B1CB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11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0F1087E-9250-2D03-DD3A-14DC6EF6E9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15122"/>
            <a:ext cx="5742878" cy="574287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87DA82C-1F80-5143-69D5-C2B1FC85769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2692" y="55422"/>
            <a:ext cx="3251200" cy="2533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1820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7A0238C-8A78-DCE0-1E58-EB0C30EC7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7379" y="411122"/>
            <a:ext cx="10521631" cy="792068"/>
          </a:xfrm>
        </p:spPr>
        <p:txBody>
          <a:bodyPr/>
          <a:lstStyle/>
          <a:p>
            <a:r>
              <a:rPr lang="en-US" dirty="0">
                <a:latin typeface="Avenir Book" panose="02000503020000020003"/>
              </a:rPr>
              <a:t>Sun’s path diagram</a:t>
            </a:r>
            <a:endParaRPr lang="de-DE" sz="3600" dirty="0">
              <a:latin typeface="Avenir Book" panose="02000503020000020003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584E47-DB2E-92B5-FD92-089ECB2B1CB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12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BF863BB-1C20-FE6A-6997-BE67BC77B4D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7" t="3144" r="5689"/>
          <a:stretch/>
        </p:blipFill>
        <p:spPr>
          <a:xfrm>
            <a:off x="188408" y="1528686"/>
            <a:ext cx="5477999" cy="434169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7D8E956-B51B-260A-5BF0-181283F045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594" y="1409700"/>
            <a:ext cx="6195393" cy="446068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A9D8F1E-45C4-BF89-CCAB-7CA06C0093E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21" y="5824377"/>
            <a:ext cx="1030560" cy="103056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84DC172-9831-234F-FF07-57BCC8A5E1F5}"/>
              </a:ext>
            </a:extLst>
          </p:cNvPr>
          <p:cNvSpPr txBox="1"/>
          <p:nvPr/>
        </p:nvSpPr>
        <p:spPr>
          <a:xfrm>
            <a:off x="1106318" y="6339657"/>
            <a:ext cx="102437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latin typeface="Avenir" panose="020B0503020203020204" pitchFamily="34" charset="0"/>
              </a:rPr>
              <a:t>Video Link: </a:t>
            </a:r>
            <a:r>
              <a:rPr lang="de-DE" sz="2000" dirty="0">
                <a:latin typeface="Avenir" panose="020B0503020203020204" pitchFamily="34" charset="0"/>
                <a:hlinkClick r:id="rId6"/>
              </a:rPr>
              <a:t>https://youtu.be/OR8EQ0DWpPw</a:t>
            </a:r>
            <a:r>
              <a:rPr lang="de-DE" sz="2000" dirty="0">
                <a:latin typeface="Avenir" panose="020B0503020203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916524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7A0238C-8A78-DCE0-1E58-EB0C30EC7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7379" y="411122"/>
            <a:ext cx="10521631" cy="792068"/>
          </a:xfrm>
        </p:spPr>
        <p:txBody>
          <a:bodyPr/>
          <a:lstStyle/>
          <a:p>
            <a:r>
              <a:rPr lang="en-US" dirty="0">
                <a:latin typeface="Avenir Book" panose="02000503020000020003"/>
              </a:rPr>
              <a:t>Sun’s path at Northern and Southern Hemisphere</a:t>
            </a:r>
            <a:endParaRPr lang="de-DE" sz="3600" dirty="0">
              <a:latin typeface="Avenir Book" panose="02000503020000020003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584E47-DB2E-92B5-FD92-089ECB2B1CB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13</a:t>
            </a:fld>
            <a:endParaRPr lang="e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A49AB71-1E63-D646-3A79-AEB0167FF0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45" y="1553896"/>
            <a:ext cx="6443696" cy="448038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1925654-C310-42C4-3F9C-6D25E9921F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7541" y="1574801"/>
            <a:ext cx="5600614" cy="4872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3443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7A0238C-8A78-DCE0-1E58-EB0C30EC7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5594" y="411122"/>
            <a:ext cx="11224621" cy="792068"/>
          </a:xfrm>
        </p:spPr>
        <p:txBody>
          <a:bodyPr/>
          <a:lstStyle/>
          <a:p>
            <a:r>
              <a:rPr lang="en-US" dirty="0">
                <a:latin typeface="Avenir Book" panose="02000503020000020003"/>
              </a:rPr>
              <a:t>Solar radiation measurement equipment: Pyranometer</a:t>
            </a:r>
            <a:endParaRPr lang="de-DE" sz="3600" dirty="0">
              <a:latin typeface="Avenir Book" panose="02000503020000020003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584E47-DB2E-92B5-FD92-089ECB2B1CB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14</a:t>
            </a:fld>
            <a:endParaRPr lang="en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7D754F7-04A5-1F50-36AD-C67F8117F0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424" y="1438909"/>
            <a:ext cx="3683659" cy="491154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9CC9226-7D1A-CB93-EBFC-98A045284E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213" y="2036685"/>
            <a:ext cx="6991014" cy="3715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0189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7A0238C-8A78-DCE0-1E58-EB0C30EC7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5594" y="411122"/>
            <a:ext cx="11224621" cy="792068"/>
          </a:xfrm>
        </p:spPr>
        <p:txBody>
          <a:bodyPr/>
          <a:lstStyle/>
          <a:p>
            <a:r>
              <a:rPr lang="en-US" dirty="0">
                <a:latin typeface="Avenir Book" panose="02000503020000020003"/>
              </a:rPr>
              <a:t>Solar radiation measurement equipment</a:t>
            </a:r>
            <a:endParaRPr lang="de-DE" sz="3600" dirty="0">
              <a:latin typeface="Avenir Book" panose="02000503020000020003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584E47-DB2E-92B5-FD92-089ECB2B1CB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15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D25E672-7E38-6BC6-0DE4-6BD6AEB14DB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24" t="4003" r="28606" b="2195"/>
          <a:stretch/>
        </p:blipFill>
        <p:spPr>
          <a:xfrm>
            <a:off x="8277997" y="1507524"/>
            <a:ext cx="2057400" cy="4235019"/>
          </a:xfrm>
          <a:prstGeom prst="rect">
            <a:avLst/>
          </a:prstGeom>
        </p:spPr>
      </p:pic>
      <p:pic>
        <p:nvPicPr>
          <p:cNvPr id="2050" name="Picture 2" descr="Pyrheliometer - Alchetron, The Free Social Encyclopedia">
            <a:extLst>
              <a:ext uri="{FF2B5EF4-FFF2-40B4-BE49-F238E27FC236}">
                <a16:creationId xmlns:a16="http://schemas.microsoft.com/office/drawing/2014/main" id="{B257DF86-3E5C-A2D6-F4CF-59ACC6604B6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5" r="13441"/>
          <a:stretch/>
        </p:blipFill>
        <p:spPr bwMode="auto">
          <a:xfrm>
            <a:off x="509717" y="1635595"/>
            <a:ext cx="6183528" cy="4235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9963F26-3C48-7C0C-DBCA-15B3A3FC3921}"/>
              </a:ext>
            </a:extLst>
          </p:cNvPr>
          <p:cNvSpPr txBox="1"/>
          <p:nvPr/>
        </p:nvSpPr>
        <p:spPr>
          <a:xfrm>
            <a:off x="2253048" y="6048070"/>
            <a:ext cx="3842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latin typeface="Avenir" panose="020B0503020203020204" pitchFamily="34" charset="0"/>
              </a:rPr>
              <a:t>Pyrheliometer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273F478-2464-91CD-A031-F215445ECDE4}"/>
              </a:ext>
            </a:extLst>
          </p:cNvPr>
          <p:cNvSpPr txBox="1"/>
          <p:nvPr/>
        </p:nvSpPr>
        <p:spPr>
          <a:xfrm>
            <a:off x="7796085" y="6076013"/>
            <a:ext cx="3842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latin typeface="Avenir" panose="020B0503020203020204" pitchFamily="34" charset="0"/>
              </a:rPr>
              <a:t>Hand-held Pyranometer</a:t>
            </a:r>
          </a:p>
        </p:txBody>
      </p:sp>
    </p:spTree>
    <p:extLst>
      <p:ext uri="{BB962C8B-B14F-4D97-AF65-F5344CB8AC3E}">
        <p14:creationId xmlns:p14="http://schemas.microsoft.com/office/powerpoint/2010/main" val="19907905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7A0238C-8A78-DCE0-1E58-EB0C30EC7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7379" y="411122"/>
            <a:ext cx="10521631" cy="792068"/>
          </a:xfrm>
        </p:spPr>
        <p:txBody>
          <a:bodyPr/>
          <a:lstStyle/>
          <a:p>
            <a:r>
              <a:rPr lang="en-US" dirty="0">
                <a:latin typeface="Avenir Book" panose="02000503020000020003"/>
              </a:rPr>
              <a:t>Installed solar radiation equipment</a:t>
            </a:r>
            <a:endParaRPr lang="de-DE" sz="3600" dirty="0">
              <a:latin typeface="Avenir Book" panose="02000503020000020003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584E47-DB2E-92B5-FD92-089ECB2B1CB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16</a:t>
            </a:fld>
            <a:endParaRPr lang="en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B3DA16B9-01E9-B8B0-825A-CABCF04CD4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49" t="-149" r="12910" b="-1"/>
          <a:stretch/>
        </p:blipFill>
        <p:spPr bwMode="auto">
          <a:xfrm>
            <a:off x="0" y="1737688"/>
            <a:ext cx="12192000" cy="4292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7448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584E47-DB2E-92B5-FD92-089ECB2B1CB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17</a:t>
            </a:fld>
            <a:endParaRPr lang="en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AABBCE4-CA48-5680-DFB1-2165667FB4EB}"/>
              </a:ext>
            </a:extLst>
          </p:cNvPr>
          <p:cNvSpPr/>
          <p:nvPr/>
        </p:nvSpPr>
        <p:spPr>
          <a:xfrm>
            <a:off x="971551" y="2443163"/>
            <a:ext cx="10501312" cy="120015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Components of solar PV systems</a:t>
            </a:r>
            <a:br>
              <a:rPr lang="en-US" sz="4000" dirty="0"/>
            </a:br>
            <a:r>
              <a:rPr lang="en-US" sz="4000" dirty="0"/>
              <a:t>and their types</a:t>
            </a:r>
            <a:endParaRPr lang="de-DE" sz="4000" dirty="0"/>
          </a:p>
        </p:txBody>
      </p:sp>
    </p:spTree>
    <p:extLst>
      <p:ext uri="{BB962C8B-B14F-4D97-AF65-F5344CB8AC3E}">
        <p14:creationId xmlns:p14="http://schemas.microsoft.com/office/powerpoint/2010/main" val="23587369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7A0238C-8A78-DCE0-1E58-EB0C30EC7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5184" y="288932"/>
            <a:ext cx="10521631" cy="792068"/>
          </a:xfrm>
        </p:spPr>
        <p:txBody>
          <a:bodyPr/>
          <a:lstStyle/>
          <a:p>
            <a:r>
              <a:rPr lang="en-US" dirty="0">
                <a:latin typeface="Avenir Book" panose="02000503020000020003"/>
              </a:rPr>
              <a:t>Components of solar PV systems &amp; their types</a:t>
            </a:r>
            <a:endParaRPr lang="de-DE" sz="3600" dirty="0">
              <a:latin typeface="Avenir Book" panose="02000503020000020003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584E47-DB2E-92B5-FD92-089ECB2B1CB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18</a:t>
            </a:fld>
            <a:endParaRPr lang="en"/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773D6BAD-978C-4099-54D0-E8BC639B0EA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75590423"/>
              </p:ext>
            </p:extLst>
          </p:nvPr>
        </p:nvGraphicFramePr>
        <p:xfrm>
          <a:off x="1117865" y="884896"/>
          <a:ext cx="10521631" cy="55050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4805171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7A0238C-8A78-DCE0-1E58-EB0C30EC7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7379" y="411122"/>
            <a:ext cx="10521631" cy="792068"/>
          </a:xfrm>
        </p:spPr>
        <p:txBody>
          <a:bodyPr/>
          <a:lstStyle/>
          <a:p>
            <a:r>
              <a:rPr lang="en-US" dirty="0">
                <a:latin typeface="Avenir Book" panose="02000503020000020003"/>
              </a:rPr>
              <a:t>Components of solar PV system-Solar PV module</a:t>
            </a:r>
            <a:endParaRPr lang="de-DE" sz="3600" dirty="0">
              <a:latin typeface="Avenir Book" panose="02000503020000020003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584E47-DB2E-92B5-FD92-089ECB2B1CB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19</a:t>
            </a:fld>
            <a:endParaRPr lang="en"/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82889907-89DB-9F1B-720C-C583463503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93" b="8995"/>
          <a:stretch/>
        </p:blipFill>
        <p:spPr bwMode="auto">
          <a:xfrm>
            <a:off x="0" y="1371600"/>
            <a:ext cx="12192000" cy="4683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11772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584E47-DB2E-92B5-FD92-089ECB2B1CB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2</a:t>
            </a:fld>
            <a:endParaRPr lang="en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18802A8-1DA5-913D-AA8E-D6DA3DB7E39C}"/>
              </a:ext>
            </a:extLst>
          </p:cNvPr>
          <p:cNvSpPr/>
          <p:nvPr/>
        </p:nvSpPr>
        <p:spPr>
          <a:xfrm>
            <a:off x="1071564" y="2343149"/>
            <a:ext cx="10501312" cy="141446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4000" dirty="0"/>
              <a:t>Introduction of</a:t>
            </a:r>
            <a:br>
              <a:rPr lang="en-US" sz="4000" dirty="0"/>
            </a:br>
            <a:r>
              <a:rPr lang="en-US" sz="4000" dirty="0"/>
              <a:t>Solar energy and photovoltaics</a:t>
            </a:r>
            <a:endParaRPr lang="de-DE" sz="4000" dirty="0"/>
          </a:p>
        </p:txBody>
      </p:sp>
    </p:spTree>
    <p:extLst>
      <p:ext uri="{BB962C8B-B14F-4D97-AF65-F5344CB8AC3E}">
        <p14:creationId xmlns:p14="http://schemas.microsoft.com/office/powerpoint/2010/main" val="6056861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7A0238C-8A78-DCE0-1E58-EB0C30EC7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7379" y="411122"/>
            <a:ext cx="10521631" cy="792068"/>
          </a:xfrm>
        </p:spPr>
        <p:txBody>
          <a:bodyPr/>
          <a:lstStyle/>
          <a:p>
            <a:r>
              <a:rPr lang="en-US" dirty="0">
                <a:latin typeface="Avenir Book" panose="02000503020000020003"/>
              </a:rPr>
              <a:t>Components of solar PV system-Solar PV module</a:t>
            </a:r>
            <a:endParaRPr lang="de-DE" sz="3600" dirty="0">
              <a:latin typeface="Avenir Book" panose="02000503020000020003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584E47-DB2E-92B5-FD92-089ECB2B1CB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20</a:t>
            </a:fld>
            <a:endParaRPr lang="en"/>
          </a:p>
        </p:txBody>
      </p:sp>
      <p:pic>
        <p:nvPicPr>
          <p:cNvPr id="4098" name="Picture 2" descr="The 9 Types of Solar Panels | Pros &amp; Cons">
            <a:extLst>
              <a:ext uri="{FF2B5EF4-FFF2-40B4-BE49-F238E27FC236}">
                <a16:creationId xmlns:a16="http://schemas.microsoft.com/office/drawing/2014/main" id="{95756A17-B1CE-CF2A-835C-A73520BDCB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596" y="1135228"/>
            <a:ext cx="10082808" cy="5663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89265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7A0238C-8A78-DCE0-1E58-EB0C30EC7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7379" y="411122"/>
            <a:ext cx="10521631" cy="792068"/>
          </a:xfrm>
        </p:spPr>
        <p:txBody>
          <a:bodyPr/>
          <a:lstStyle/>
          <a:p>
            <a:r>
              <a:rPr lang="en-US" dirty="0">
                <a:latin typeface="Avenir Book" panose="02000503020000020003"/>
              </a:rPr>
              <a:t>IV curve</a:t>
            </a:r>
            <a:endParaRPr lang="de-DE" sz="3600" dirty="0">
              <a:latin typeface="Avenir Book" panose="02000503020000020003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584E47-DB2E-92B5-FD92-089ECB2B1CB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21</a:t>
            </a:fld>
            <a:endParaRPr lang="en"/>
          </a:p>
        </p:txBody>
      </p:sp>
      <p:pic>
        <p:nvPicPr>
          <p:cNvPr id="1026" name="Picture 2" descr="What is a PV Module IV Curve? - Atonometrics">
            <a:extLst>
              <a:ext uri="{FF2B5EF4-FFF2-40B4-BE49-F238E27FC236}">
                <a16:creationId xmlns:a16="http://schemas.microsoft.com/office/drawing/2014/main" id="{6F65A3E8-22D8-8C82-FCC6-F96CA4F710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379" y="1145732"/>
            <a:ext cx="10247403" cy="5577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17921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4FF71AD-7E73-0D8B-AA7A-E6EDCD50E84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" t="1118" r="1205" b="7606"/>
          <a:stretch/>
        </p:blipFill>
        <p:spPr>
          <a:xfrm>
            <a:off x="1382486" y="1116766"/>
            <a:ext cx="9170589" cy="5561351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C7A0238C-8A78-DCE0-1E58-EB0C30EC7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7379" y="411122"/>
            <a:ext cx="11055288" cy="792068"/>
          </a:xfrm>
        </p:spPr>
        <p:txBody>
          <a:bodyPr/>
          <a:lstStyle/>
          <a:p>
            <a:r>
              <a:rPr lang="en-US" dirty="0">
                <a:latin typeface="Avenir Book" panose="02000503020000020003"/>
              </a:rPr>
              <a:t>Components of solar PV system-Charge controller</a:t>
            </a:r>
            <a:endParaRPr lang="de-DE" sz="3600" dirty="0">
              <a:latin typeface="Avenir Book" panose="02000503020000020003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584E47-DB2E-92B5-FD92-089ECB2B1CB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22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2171531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7A0238C-8A78-DCE0-1E58-EB0C30EC7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7379" y="411122"/>
            <a:ext cx="10521631" cy="792068"/>
          </a:xfrm>
        </p:spPr>
        <p:txBody>
          <a:bodyPr/>
          <a:lstStyle/>
          <a:p>
            <a:r>
              <a:rPr lang="en-US" dirty="0">
                <a:latin typeface="Avenir Book" panose="02000503020000020003"/>
              </a:rPr>
              <a:t>Components of solar PV system-Inverter</a:t>
            </a:r>
            <a:endParaRPr lang="de-DE" sz="3600" dirty="0">
              <a:latin typeface="Avenir Book" panose="02000503020000020003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584E47-DB2E-92B5-FD92-089ECB2B1CB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23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715CDA7-4717-E090-4AE1-965928605C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0787" y="1144640"/>
            <a:ext cx="7630426" cy="571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1100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7A0238C-8A78-DCE0-1E58-EB0C30EC7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7379" y="411122"/>
            <a:ext cx="10521631" cy="792068"/>
          </a:xfrm>
        </p:spPr>
        <p:txBody>
          <a:bodyPr/>
          <a:lstStyle/>
          <a:p>
            <a:r>
              <a:rPr lang="en-US" dirty="0">
                <a:latin typeface="Avenir Book" panose="02000503020000020003"/>
              </a:rPr>
              <a:t>Components of solar PV system-battery</a:t>
            </a:r>
            <a:endParaRPr lang="de-DE" sz="3600" dirty="0">
              <a:latin typeface="Avenir Book" panose="02000503020000020003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584E47-DB2E-92B5-FD92-089ECB2B1CB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24</a:t>
            </a:fld>
            <a:endParaRPr lang="e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AA03B1A-8F7C-ECCA-7E27-5D728554F31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21" b="4748"/>
          <a:stretch/>
        </p:blipFill>
        <p:spPr>
          <a:xfrm>
            <a:off x="277698" y="1569310"/>
            <a:ext cx="5307041" cy="418894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8F6ADEF-9E32-453D-6E66-590CB120BA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7219" y="2085975"/>
            <a:ext cx="6286500" cy="268605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991507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7A0238C-8A78-DCE0-1E58-EB0C30EC7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7379" y="411122"/>
            <a:ext cx="10521631" cy="792068"/>
          </a:xfrm>
        </p:spPr>
        <p:txBody>
          <a:bodyPr/>
          <a:lstStyle/>
          <a:p>
            <a:r>
              <a:rPr lang="en-US" dirty="0">
                <a:latin typeface="Avenir Book" panose="02000503020000020003"/>
              </a:rPr>
              <a:t>Components of solar PV system-battery</a:t>
            </a:r>
            <a:endParaRPr lang="de-DE" sz="3600" dirty="0">
              <a:latin typeface="Avenir Book" panose="02000503020000020003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584E47-DB2E-92B5-FD92-089ECB2B1CB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25</a:t>
            </a:fld>
            <a:endParaRPr lang="en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9693A7C-87A3-F4A1-12B3-746AFAC354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28" b="1763"/>
          <a:stretch/>
        </p:blipFill>
        <p:spPr>
          <a:xfrm>
            <a:off x="666592" y="1203190"/>
            <a:ext cx="10858815" cy="543226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5A06D07-8E5F-5E42-C634-88DA7C727BED}"/>
              </a:ext>
            </a:extLst>
          </p:cNvPr>
          <p:cNvSpPr/>
          <p:nvPr/>
        </p:nvSpPr>
        <p:spPr>
          <a:xfrm>
            <a:off x="9742664" y="6446362"/>
            <a:ext cx="1264003" cy="2767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32904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7A0238C-8A78-DCE0-1E58-EB0C30EC7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7379" y="411122"/>
            <a:ext cx="10521631" cy="792068"/>
          </a:xfrm>
        </p:spPr>
        <p:txBody>
          <a:bodyPr/>
          <a:lstStyle/>
          <a:p>
            <a:r>
              <a:rPr lang="en-US" dirty="0">
                <a:latin typeface="Avenir Book" panose="02000503020000020003"/>
              </a:rPr>
              <a:t>Components of solar PV system-Surface pump</a:t>
            </a:r>
            <a:endParaRPr lang="de-DE" sz="3600" dirty="0">
              <a:latin typeface="Avenir Book" panose="02000503020000020003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584E47-DB2E-92B5-FD92-089ECB2B1CB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26</a:t>
            </a:fld>
            <a:endParaRPr lang="en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A2393D19-2156-0B58-9607-57340BA00E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513" y="2047231"/>
            <a:ext cx="4514850" cy="338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>
            <a:extLst>
              <a:ext uri="{FF2B5EF4-FFF2-40B4-BE49-F238E27FC236}">
                <a16:creationId xmlns:a16="http://schemas.microsoft.com/office/drawing/2014/main" id="{9CB7CE5C-C575-D211-7E32-FA384D84678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6" r="3847"/>
          <a:stretch/>
        </p:blipFill>
        <p:spPr bwMode="auto">
          <a:xfrm>
            <a:off x="5214552" y="1529405"/>
            <a:ext cx="6647935" cy="409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00231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7A0238C-8A78-DCE0-1E58-EB0C30EC7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7378" y="411122"/>
            <a:ext cx="11478621" cy="792068"/>
          </a:xfrm>
        </p:spPr>
        <p:txBody>
          <a:bodyPr/>
          <a:lstStyle/>
          <a:p>
            <a:r>
              <a:rPr lang="en-US" dirty="0">
                <a:latin typeface="Avenir Book" panose="02000503020000020003"/>
              </a:rPr>
              <a:t>Components of solar PV system-Submersible pump</a:t>
            </a:r>
            <a:endParaRPr lang="de-DE" sz="3600" dirty="0">
              <a:latin typeface="Avenir Book" panose="02000503020000020003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584E47-DB2E-92B5-FD92-089ECB2B1CB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27</a:t>
            </a:fld>
            <a:endParaRPr lang="en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E70D57D9-6D1D-BFDF-4EDE-BB5DB937062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5" b="3260"/>
          <a:stretch/>
        </p:blipFill>
        <p:spPr bwMode="auto">
          <a:xfrm>
            <a:off x="6981568" y="1141704"/>
            <a:ext cx="4243053" cy="561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>
            <a:extLst>
              <a:ext uri="{FF2B5EF4-FFF2-40B4-BE49-F238E27FC236}">
                <a16:creationId xmlns:a16="http://schemas.microsoft.com/office/drawing/2014/main" id="{BF39A192-AD91-AD96-65DF-ACE69AA5AA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86" r="35826"/>
          <a:stretch/>
        </p:blipFill>
        <p:spPr bwMode="auto">
          <a:xfrm>
            <a:off x="619897" y="1265548"/>
            <a:ext cx="1471683" cy="5258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A724607-9D72-E925-FF71-701E1FDAC3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22893" y="1633865"/>
            <a:ext cx="348615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908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7A0238C-8A78-DCE0-1E58-EB0C30EC7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7379" y="411122"/>
            <a:ext cx="11021421" cy="792068"/>
          </a:xfrm>
        </p:spPr>
        <p:txBody>
          <a:bodyPr/>
          <a:lstStyle/>
          <a:p>
            <a:r>
              <a:rPr lang="en-US" dirty="0">
                <a:latin typeface="Avenir Book" panose="02000503020000020003"/>
              </a:rPr>
              <a:t>Components of solar PV system-Pump controller</a:t>
            </a:r>
            <a:endParaRPr lang="de-DE" sz="3600" dirty="0">
              <a:latin typeface="Avenir Book" panose="02000503020000020003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584E47-DB2E-92B5-FD92-089ECB2B1CB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28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F456EF9-B611-B087-CA56-B9C65F54251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" t="11837" r="676" b="1571"/>
          <a:stretch/>
        </p:blipFill>
        <p:spPr>
          <a:xfrm>
            <a:off x="2310714" y="1203190"/>
            <a:ext cx="7562335" cy="5525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6525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7A0238C-8A78-DCE0-1E58-EB0C30EC7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7379" y="411122"/>
            <a:ext cx="11749554" cy="792068"/>
          </a:xfrm>
        </p:spPr>
        <p:txBody>
          <a:bodyPr/>
          <a:lstStyle/>
          <a:p>
            <a:r>
              <a:rPr lang="en-US" dirty="0">
                <a:latin typeface="Avenir Book" panose="02000503020000020003"/>
              </a:rPr>
              <a:t>Components of solar PV system-Mounting structure</a:t>
            </a:r>
            <a:endParaRPr lang="de-DE" sz="3600" dirty="0">
              <a:latin typeface="Avenir Book" panose="02000503020000020003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584E47-DB2E-92B5-FD92-089ECB2B1CB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29</a:t>
            </a:fld>
            <a:endParaRPr lang="e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090A9AD-7356-861F-9B86-8F4B28B13E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8" y="2006863"/>
            <a:ext cx="7612582" cy="42720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83CFB3C-A1D0-A236-5FB6-F7BDB1B28B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0" y="1292848"/>
            <a:ext cx="4514850" cy="451485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9EEAC28-8084-92A4-7588-956CCF120AE5}"/>
              </a:ext>
            </a:extLst>
          </p:cNvPr>
          <p:cNvSpPr txBox="1"/>
          <p:nvPr/>
        </p:nvSpPr>
        <p:spPr>
          <a:xfrm>
            <a:off x="2030627" y="6278902"/>
            <a:ext cx="3842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>
                <a:latin typeface="Avenir" panose="020B0503020203020204" pitchFamily="34" charset="0"/>
              </a:rPr>
              <a:t>Ground </a:t>
            </a:r>
            <a:r>
              <a:rPr lang="de-DE" sz="2400" dirty="0" err="1">
                <a:latin typeface="Avenir" panose="020B0503020203020204" pitchFamily="34" charset="0"/>
              </a:rPr>
              <a:t>mounting</a:t>
            </a:r>
            <a:endParaRPr lang="de-DE" sz="2400" dirty="0">
              <a:latin typeface="Avenir" panose="020B0503020203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A53CC21-E69D-230E-7582-787C8DE99B0B}"/>
              </a:ext>
            </a:extLst>
          </p:cNvPr>
          <p:cNvSpPr txBox="1"/>
          <p:nvPr/>
        </p:nvSpPr>
        <p:spPr>
          <a:xfrm>
            <a:off x="9387016" y="5691235"/>
            <a:ext cx="2982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venir" panose="020B0503020203020204" pitchFamily="34" charset="0"/>
              </a:rPr>
              <a:t>R</a:t>
            </a:r>
            <a:r>
              <a:rPr lang="de-DE" sz="2400" dirty="0" err="1">
                <a:latin typeface="Avenir" panose="020B0503020203020204" pitchFamily="34" charset="0"/>
              </a:rPr>
              <a:t>oof</a:t>
            </a:r>
            <a:r>
              <a:rPr lang="de-DE" sz="2400" dirty="0">
                <a:latin typeface="Avenir" panose="020B0503020203020204" pitchFamily="34" charset="0"/>
              </a:rPr>
              <a:t> </a:t>
            </a:r>
            <a:r>
              <a:rPr lang="de-DE" sz="2400" dirty="0" err="1">
                <a:latin typeface="Avenir" panose="020B0503020203020204" pitchFamily="34" charset="0"/>
              </a:rPr>
              <a:t>mounting</a:t>
            </a:r>
            <a:endParaRPr lang="de-DE" sz="2400" dirty="0">
              <a:latin typeface="Avenir" panose="020B050302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40866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C644539-903E-45BB-CB41-AFE9796002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65"/>
          <a:stretch/>
        </p:blipFill>
        <p:spPr>
          <a:xfrm>
            <a:off x="3352800" y="1003373"/>
            <a:ext cx="6036225" cy="5719722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C7A0238C-8A78-DCE0-1E58-EB0C30EC7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7379" y="411122"/>
            <a:ext cx="10521631" cy="792068"/>
          </a:xfrm>
        </p:spPr>
        <p:txBody>
          <a:bodyPr/>
          <a:lstStyle/>
          <a:p>
            <a:r>
              <a:rPr lang="en-US" dirty="0">
                <a:latin typeface="Avenir Book" panose="02000503020000020003"/>
              </a:rPr>
              <a:t>Forms of energy</a:t>
            </a:r>
            <a:endParaRPr lang="de-DE" sz="3600" dirty="0">
              <a:latin typeface="Avenir Book" panose="02000503020000020003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584E47-DB2E-92B5-FD92-089ECB2B1CB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3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9445965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:a16="http://schemas.microsoft.com/office/drawing/2014/main" id="{77F7F9D8-EE89-6645-A4F2-EFE8B3BB72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37406" y="1178363"/>
            <a:ext cx="2698888" cy="2571882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C7A0238C-8A78-DCE0-1E58-EB0C30EC7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7379" y="411122"/>
            <a:ext cx="11224621" cy="792068"/>
          </a:xfrm>
        </p:spPr>
        <p:txBody>
          <a:bodyPr/>
          <a:lstStyle/>
          <a:p>
            <a:r>
              <a:rPr lang="en-US" dirty="0">
                <a:latin typeface="Avenir Book" panose="02000503020000020003"/>
              </a:rPr>
              <a:t>Components of solar PV system-Protection devices</a:t>
            </a:r>
            <a:endParaRPr lang="de-DE" sz="3600" dirty="0">
              <a:latin typeface="Avenir Book" panose="02000503020000020003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584E47-DB2E-92B5-FD92-089ECB2B1CB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30</a:t>
            </a:fld>
            <a:endParaRPr lang="en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9EEAC28-8084-92A4-7588-956CCF120AE5}"/>
              </a:ext>
            </a:extLst>
          </p:cNvPr>
          <p:cNvSpPr txBox="1"/>
          <p:nvPr/>
        </p:nvSpPr>
        <p:spPr>
          <a:xfrm>
            <a:off x="2393515" y="3166888"/>
            <a:ext cx="818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 err="1">
                <a:latin typeface="Avenir" panose="020B0503020203020204" pitchFamily="34" charset="0"/>
              </a:rPr>
              <a:t>Fuse</a:t>
            </a:r>
            <a:endParaRPr lang="de-DE" sz="2000" dirty="0">
              <a:latin typeface="Avenir" panose="020B0503020203020204" pitchFamily="34" charset="0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8BB5973F-10E9-B3F8-22B9-A01AAC669D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3467" y="4357208"/>
            <a:ext cx="4388076" cy="2228965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CF9B14EB-F1B1-1EA2-F725-5362954E0A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925" y="1139687"/>
            <a:ext cx="2698889" cy="2698889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05710FDD-F2DB-2E90-366A-16E2AA4BEBE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3797" y="1185613"/>
            <a:ext cx="2392807" cy="2381385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2862A286-1E36-74E9-BDC3-6F91A8DEB0A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057" y="3823781"/>
            <a:ext cx="1809843" cy="2762392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C4A880BF-4863-0A8D-3202-AD5BC7BA7C6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1039" y="3637594"/>
            <a:ext cx="1809842" cy="3085501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08DC5C6B-D240-10B5-B06A-FDBE7AD6775E}"/>
              </a:ext>
            </a:extLst>
          </p:cNvPr>
          <p:cNvSpPr txBox="1"/>
          <p:nvPr/>
        </p:nvSpPr>
        <p:spPr>
          <a:xfrm>
            <a:off x="6686155" y="3247157"/>
            <a:ext cx="10576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latin typeface="Avenir" panose="020B0503020203020204" pitchFamily="34" charset="0"/>
              </a:rPr>
              <a:t>MCBs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85677C0-55F9-8ECF-46EE-3A42DE6D369B}"/>
              </a:ext>
            </a:extLst>
          </p:cNvPr>
          <p:cNvSpPr txBox="1"/>
          <p:nvPr/>
        </p:nvSpPr>
        <p:spPr>
          <a:xfrm>
            <a:off x="10696925" y="3166888"/>
            <a:ext cx="10576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latin typeface="Avenir" panose="020B0503020203020204" pitchFamily="34" charset="0"/>
              </a:rPr>
              <a:t>MCCBs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A9E2136-4627-0B5F-3261-F15946D80642}"/>
              </a:ext>
            </a:extLst>
          </p:cNvPr>
          <p:cNvSpPr txBox="1"/>
          <p:nvPr/>
        </p:nvSpPr>
        <p:spPr>
          <a:xfrm>
            <a:off x="1640460" y="6322985"/>
            <a:ext cx="10576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venir" panose="020B0503020203020204" pitchFamily="34" charset="0"/>
              </a:rPr>
              <a:t>I</a:t>
            </a:r>
            <a:r>
              <a:rPr lang="de-DE" sz="2000" dirty="0" err="1">
                <a:latin typeface="Avenir" panose="020B0503020203020204" pitchFamily="34" charset="0"/>
              </a:rPr>
              <a:t>solator</a:t>
            </a:r>
            <a:endParaRPr lang="de-DE" sz="2000" dirty="0">
              <a:latin typeface="Avenir" panose="020B0503020203020204" pitchFamily="3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8CC4BB1-973E-AF16-8F92-74DD5EA4A5C5}"/>
              </a:ext>
            </a:extLst>
          </p:cNvPr>
          <p:cNvSpPr txBox="1"/>
          <p:nvPr/>
        </p:nvSpPr>
        <p:spPr>
          <a:xfrm>
            <a:off x="10134600" y="5878287"/>
            <a:ext cx="18863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venir" panose="020B0503020203020204" pitchFamily="34" charset="0"/>
              </a:rPr>
              <a:t>L</a:t>
            </a:r>
            <a:r>
              <a:rPr lang="de-DE" sz="2000" dirty="0" err="1">
                <a:latin typeface="Avenir" panose="020B0503020203020204" pitchFamily="34" charset="0"/>
              </a:rPr>
              <a:t>ightning</a:t>
            </a:r>
            <a:r>
              <a:rPr lang="de-DE" sz="2000" dirty="0">
                <a:latin typeface="Avenir" panose="020B0503020203020204" pitchFamily="34" charset="0"/>
              </a:rPr>
              <a:t> </a:t>
            </a:r>
            <a:r>
              <a:rPr lang="de-DE" sz="2000" dirty="0" err="1">
                <a:latin typeface="Avenir" panose="020B0503020203020204" pitchFamily="34" charset="0"/>
              </a:rPr>
              <a:t>Arrestor</a:t>
            </a:r>
            <a:endParaRPr lang="de-DE" sz="2000" dirty="0">
              <a:latin typeface="Avenir" panose="020B050302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253702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7A0238C-8A78-DCE0-1E58-EB0C30EC7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7379" y="411122"/>
            <a:ext cx="11224621" cy="792068"/>
          </a:xfrm>
        </p:spPr>
        <p:txBody>
          <a:bodyPr/>
          <a:lstStyle/>
          <a:p>
            <a:r>
              <a:rPr lang="en-US" dirty="0">
                <a:latin typeface="Avenir Book" panose="02000503020000020003"/>
              </a:rPr>
              <a:t>Components of solar PV system-Protection devices</a:t>
            </a:r>
            <a:endParaRPr lang="de-DE" sz="3600" dirty="0">
              <a:latin typeface="Avenir Book" panose="02000503020000020003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584E47-DB2E-92B5-FD92-089ECB2B1CB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31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425A3C6-B119-A6BC-AB54-EBDE51A1A3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195" y="1304004"/>
            <a:ext cx="11224620" cy="4901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22544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E82884F-FD85-F914-0340-608A1BB185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554" y="1076728"/>
            <a:ext cx="10821355" cy="5781272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C7A0238C-8A78-DCE0-1E58-EB0C30EC7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7379" y="411122"/>
            <a:ext cx="10521631" cy="792068"/>
          </a:xfrm>
        </p:spPr>
        <p:txBody>
          <a:bodyPr/>
          <a:lstStyle/>
          <a:p>
            <a:r>
              <a:rPr lang="en-US" dirty="0">
                <a:latin typeface="Avenir Book" panose="02000503020000020003"/>
              </a:rPr>
              <a:t>Solar PV system configuration</a:t>
            </a:r>
            <a:endParaRPr lang="de-DE" sz="3600" dirty="0">
              <a:latin typeface="Avenir Book" panose="02000503020000020003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584E47-DB2E-92B5-FD92-089ECB2B1CB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32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78042419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584E47-DB2E-92B5-FD92-089ECB2B1CB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33</a:t>
            </a:fld>
            <a:endParaRPr lang="en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AABBCE4-CA48-5680-DFB1-2165667FB4EB}"/>
              </a:ext>
            </a:extLst>
          </p:cNvPr>
          <p:cNvSpPr/>
          <p:nvPr/>
        </p:nvSpPr>
        <p:spPr>
          <a:xfrm>
            <a:off x="971551" y="2443163"/>
            <a:ext cx="10501312" cy="120015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Application of solar PV systems</a:t>
            </a:r>
            <a:endParaRPr lang="de-DE" sz="4000" dirty="0"/>
          </a:p>
        </p:txBody>
      </p:sp>
    </p:spTree>
    <p:extLst>
      <p:ext uri="{BB962C8B-B14F-4D97-AF65-F5344CB8AC3E}">
        <p14:creationId xmlns:p14="http://schemas.microsoft.com/office/powerpoint/2010/main" val="380924024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7A0238C-8A78-DCE0-1E58-EB0C30EC7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7379" y="411122"/>
            <a:ext cx="10521631" cy="792068"/>
          </a:xfrm>
        </p:spPr>
        <p:txBody>
          <a:bodyPr/>
          <a:lstStyle/>
          <a:p>
            <a:r>
              <a:rPr lang="en-US" dirty="0">
                <a:latin typeface="Avenir Book" panose="02000503020000020003"/>
              </a:rPr>
              <a:t>Solar PV applications</a:t>
            </a:r>
            <a:endParaRPr lang="de-DE" sz="3600" dirty="0">
              <a:latin typeface="Avenir Book" panose="02000503020000020003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584E47-DB2E-92B5-FD92-089ECB2B1CB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34</a:t>
            </a:fld>
            <a:endParaRPr lang="en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9C9662-8C11-11E4-37F0-AEF71B1F7C0E}"/>
              </a:ext>
            </a:extLst>
          </p:cNvPr>
          <p:cNvSpPr txBox="1"/>
          <p:nvPr/>
        </p:nvSpPr>
        <p:spPr>
          <a:xfrm>
            <a:off x="6994889" y="6386118"/>
            <a:ext cx="34816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venir" panose="020B0503020203020204" pitchFamily="34" charset="0"/>
              </a:rPr>
              <a:t>S</a:t>
            </a:r>
            <a:r>
              <a:rPr lang="de-DE" sz="2000" dirty="0">
                <a:latin typeface="Avenir" panose="020B0503020203020204" pitchFamily="34" charset="0"/>
              </a:rPr>
              <a:t>olar streetlighting system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3FB6371-151E-6270-5850-B20862D5BA5B}"/>
              </a:ext>
            </a:extLst>
          </p:cNvPr>
          <p:cNvSpPr txBox="1"/>
          <p:nvPr/>
        </p:nvSpPr>
        <p:spPr>
          <a:xfrm>
            <a:off x="7925155" y="4182724"/>
            <a:ext cx="46008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venir" panose="020B0503020203020204" pitchFamily="34" charset="0"/>
              </a:rPr>
              <a:t>S</a:t>
            </a:r>
            <a:r>
              <a:rPr lang="de-DE" sz="2000" dirty="0" err="1">
                <a:latin typeface="Avenir" panose="020B0503020203020204" pitchFamily="34" charset="0"/>
              </a:rPr>
              <a:t>olar</a:t>
            </a:r>
            <a:r>
              <a:rPr lang="de-DE" sz="2000" dirty="0">
                <a:latin typeface="Avenir" panose="020B0503020203020204" pitchFamily="34" charset="0"/>
              </a:rPr>
              <a:t> </a:t>
            </a:r>
            <a:r>
              <a:rPr lang="de-DE" sz="2000" dirty="0" err="1">
                <a:latin typeface="Avenir" panose="020B0503020203020204" pitchFamily="34" charset="0"/>
              </a:rPr>
              <a:t>Grid-Connected</a:t>
            </a:r>
            <a:r>
              <a:rPr lang="de-DE" sz="2000" dirty="0">
                <a:latin typeface="Avenir" panose="020B0503020203020204" pitchFamily="34" charset="0"/>
              </a:rPr>
              <a:t> System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0D0CD75-2A48-615B-5013-1246D9037B99}"/>
              </a:ext>
            </a:extLst>
          </p:cNvPr>
          <p:cNvSpPr txBox="1"/>
          <p:nvPr/>
        </p:nvSpPr>
        <p:spPr>
          <a:xfrm>
            <a:off x="967379" y="5343952"/>
            <a:ext cx="25200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venir" panose="020B0503020203020204" pitchFamily="34" charset="0"/>
              </a:rPr>
              <a:t>S</a:t>
            </a:r>
            <a:r>
              <a:rPr lang="de-DE" sz="2000" dirty="0">
                <a:latin typeface="Avenir" panose="020B0503020203020204" pitchFamily="34" charset="0"/>
              </a:rPr>
              <a:t>olar hybrid system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D0703B2-1DFC-6C35-A501-13AB8E2BCA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428" b="6286"/>
          <a:stretch/>
        </p:blipFill>
        <p:spPr>
          <a:xfrm>
            <a:off x="4347383" y="2819962"/>
            <a:ext cx="2503647" cy="403803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9B916AD-C174-59EE-86B9-6D33A1C330E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01"/>
          <a:stretch/>
        </p:blipFill>
        <p:spPr>
          <a:xfrm>
            <a:off x="128298" y="1694412"/>
            <a:ext cx="4413766" cy="339986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56C7096-3C9A-9D6B-765C-227EB58C8A7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15" r="2129"/>
          <a:stretch/>
        </p:blipFill>
        <p:spPr>
          <a:xfrm>
            <a:off x="6419769" y="0"/>
            <a:ext cx="5772232" cy="458283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09C08B4-27EF-6492-3B02-0E5F0BD332B7}"/>
              </a:ext>
            </a:extLst>
          </p:cNvPr>
          <p:cNvSpPr txBox="1"/>
          <p:nvPr/>
        </p:nvSpPr>
        <p:spPr>
          <a:xfrm>
            <a:off x="8084457" y="4382779"/>
            <a:ext cx="39792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venir" panose="020B0503020203020204" pitchFamily="34" charset="0"/>
              </a:rPr>
              <a:t>S</a:t>
            </a:r>
            <a:r>
              <a:rPr lang="de-DE" sz="2000" dirty="0">
                <a:latin typeface="Avenir" panose="020B0503020203020204" pitchFamily="34" charset="0"/>
              </a:rPr>
              <a:t>olar grid-connected system</a:t>
            </a:r>
          </a:p>
        </p:txBody>
      </p:sp>
    </p:spTree>
    <p:extLst>
      <p:ext uri="{BB962C8B-B14F-4D97-AF65-F5344CB8AC3E}">
        <p14:creationId xmlns:p14="http://schemas.microsoft.com/office/powerpoint/2010/main" val="212022065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7A0238C-8A78-DCE0-1E58-EB0C30EC7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7379" y="411122"/>
            <a:ext cx="10521631" cy="792068"/>
          </a:xfrm>
        </p:spPr>
        <p:txBody>
          <a:bodyPr/>
          <a:lstStyle/>
          <a:p>
            <a:r>
              <a:rPr lang="en-US" dirty="0">
                <a:latin typeface="Avenir Book" panose="02000503020000020003"/>
              </a:rPr>
              <a:t>Solar PV Applications</a:t>
            </a:r>
            <a:endParaRPr lang="de-DE" sz="3600" dirty="0">
              <a:latin typeface="Avenir Book" panose="02000503020000020003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584E47-DB2E-92B5-FD92-089ECB2B1CB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35</a:t>
            </a:fld>
            <a:endParaRPr lang="en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9C9662-8C11-11E4-37F0-AEF71B1F7C0E}"/>
              </a:ext>
            </a:extLst>
          </p:cNvPr>
          <p:cNvSpPr txBox="1"/>
          <p:nvPr/>
        </p:nvSpPr>
        <p:spPr>
          <a:xfrm>
            <a:off x="928398" y="6193812"/>
            <a:ext cx="104200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venir" panose="020B0503020203020204" pitchFamily="34" charset="0"/>
              </a:rPr>
              <a:t>S</a:t>
            </a:r>
            <a:r>
              <a:rPr lang="de-DE" sz="2000" dirty="0">
                <a:latin typeface="Avenir" panose="020B0503020203020204" pitchFamily="34" charset="0"/>
              </a:rPr>
              <a:t>olar submersible/Surface water pumping system (Irrigation and drinking purpose)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D6DC602-CF38-776F-F41A-75393504D6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990" y="1203190"/>
            <a:ext cx="4514850" cy="441007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87FE82F-9B69-B450-8D87-7781D1B70A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1775" y="1519055"/>
            <a:ext cx="4766706" cy="3995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64836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5387CA8-156D-A317-DBC8-47C3965ECE9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83CEA13-171B-4F4C-A101-E113EA0E14C4}"/>
              </a:ext>
            </a:extLst>
          </p:cNvPr>
          <p:cNvSpPr>
            <a:spLocks noGrp="1"/>
          </p:cNvSpPr>
          <p:nvPr>
            <p:ph type="sldNum" idx="4294967295"/>
          </p:nvPr>
        </p:nvSpPr>
        <p:spPr>
          <a:xfrm>
            <a:off x="9448800" y="6356350"/>
            <a:ext cx="2743200" cy="366713"/>
          </a:xfrm>
        </p:spPr>
        <p:txBody>
          <a:bodyPr/>
          <a:lstStyle/>
          <a:p>
            <a:fld id="{00000000-1234-1234-1234-123412341234}" type="slidenum">
              <a:rPr lang="en" smtClean="0">
                <a:solidFill>
                  <a:schemeClr val="bg1"/>
                </a:solidFill>
              </a:rPr>
              <a:pPr/>
              <a:t>36</a:t>
            </a:fld>
            <a:endParaRPr lang="en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6440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AE305C1-63F4-EADE-297B-726927A179F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39"/>
          <a:stretch/>
        </p:blipFill>
        <p:spPr>
          <a:xfrm>
            <a:off x="2457450" y="959790"/>
            <a:ext cx="7277100" cy="5869784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C7A0238C-8A78-DCE0-1E58-EB0C30EC7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7379" y="411122"/>
            <a:ext cx="10521631" cy="792068"/>
          </a:xfrm>
        </p:spPr>
        <p:txBody>
          <a:bodyPr/>
          <a:lstStyle/>
          <a:p>
            <a:r>
              <a:rPr lang="en-US" dirty="0">
                <a:latin typeface="Avenir Book" panose="02000503020000020003"/>
              </a:rPr>
              <a:t>Energy transformations</a:t>
            </a:r>
            <a:endParaRPr lang="de-DE" sz="3600" dirty="0">
              <a:latin typeface="Avenir Book" panose="02000503020000020003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584E47-DB2E-92B5-FD92-089ECB2B1CB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4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980854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7A0238C-8A78-DCE0-1E58-EB0C30EC7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7379" y="411122"/>
            <a:ext cx="10521631" cy="792068"/>
          </a:xfrm>
        </p:spPr>
        <p:txBody>
          <a:bodyPr/>
          <a:lstStyle/>
          <a:p>
            <a:r>
              <a:rPr lang="en-US" dirty="0">
                <a:latin typeface="Avenir Book" panose="02000503020000020003"/>
              </a:rPr>
              <a:t>Energy generation-Transmission-Distribution</a:t>
            </a:r>
            <a:endParaRPr lang="de-DE" sz="3600" dirty="0">
              <a:latin typeface="Avenir Book" panose="02000503020000020003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584E47-DB2E-92B5-FD92-089ECB2B1CB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5</a:t>
            </a:fld>
            <a:endParaRPr lang="en"/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3E77FB77-37DE-D46C-3EBF-BBF0CFDDB4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878" y="1143464"/>
            <a:ext cx="11356815" cy="5502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06606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7A0238C-8A78-DCE0-1E58-EB0C30EC7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7379" y="411122"/>
            <a:ext cx="10521631" cy="792068"/>
          </a:xfrm>
        </p:spPr>
        <p:txBody>
          <a:bodyPr/>
          <a:lstStyle/>
          <a:p>
            <a:r>
              <a:rPr lang="en-US" dirty="0">
                <a:latin typeface="Avenir Book" panose="02000503020000020003"/>
              </a:rPr>
              <a:t>Solar energy conversion</a:t>
            </a:r>
            <a:endParaRPr lang="de-DE" sz="3600" dirty="0">
              <a:latin typeface="Avenir Book" panose="02000503020000020003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584E47-DB2E-92B5-FD92-089ECB2B1CB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6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2F1E038-8A38-E6D1-C670-9B701EB925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244" y="1234360"/>
            <a:ext cx="10824766" cy="433014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85D0620-B69E-4482-A1A1-8932160B27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57" y="5623641"/>
            <a:ext cx="1208970" cy="120897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3716C04-0AB6-253F-A70F-CCDC2BA0DA49}"/>
              </a:ext>
            </a:extLst>
          </p:cNvPr>
          <p:cNvSpPr txBox="1"/>
          <p:nvPr/>
        </p:nvSpPr>
        <p:spPr>
          <a:xfrm>
            <a:off x="1497827" y="6092935"/>
            <a:ext cx="102437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>
                <a:latin typeface="Avenir" panose="020B0503020203020204" pitchFamily="34" charset="0"/>
              </a:rPr>
              <a:t>Video Link: </a:t>
            </a:r>
            <a:r>
              <a:rPr lang="de-DE" sz="2000" dirty="0">
                <a:latin typeface="Avenir" panose="020B0503020203020204" pitchFamily="34" charset="0"/>
                <a:hlinkClick r:id="rId5"/>
              </a:rPr>
              <a:t>https://youtu.be/X0OZ6tpZ3Mc?si=NzD2qn1MHkw3elB3</a:t>
            </a:r>
            <a:endParaRPr lang="de-DE" sz="2000" dirty="0">
              <a:latin typeface="Avenir" panose="020B0503020203020204" pitchFamily="34" charset="0"/>
            </a:endParaRPr>
          </a:p>
          <a:p>
            <a:r>
              <a:rPr lang="de-DE" sz="2000" dirty="0">
                <a:latin typeface="Avenir" panose="020B0503020203020204" pitchFamily="34" charset="0"/>
              </a:rPr>
              <a:t>                   https://</a:t>
            </a:r>
            <a:r>
              <a:rPr lang="de-DE" sz="2000" dirty="0" err="1">
                <a:latin typeface="Avenir" panose="020B0503020203020204" pitchFamily="34" charset="0"/>
              </a:rPr>
              <a:t>www.youtube.com</a:t>
            </a:r>
            <a:r>
              <a:rPr lang="de-DE" sz="2000" dirty="0">
                <a:latin typeface="Avenir" panose="020B0503020203020204" pitchFamily="34" charset="0"/>
              </a:rPr>
              <a:t>/</a:t>
            </a:r>
            <a:r>
              <a:rPr lang="de-DE" sz="2000" dirty="0" err="1">
                <a:latin typeface="Avenir" panose="020B0503020203020204" pitchFamily="34" charset="0"/>
              </a:rPr>
              <a:t>watch?v</a:t>
            </a:r>
            <a:r>
              <a:rPr lang="de-DE" sz="2000" dirty="0">
                <a:latin typeface="Avenir" panose="020B0503020203020204" pitchFamily="34" charset="0"/>
              </a:rPr>
              <a:t>=ICFR6Q9peLc  </a:t>
            </a:r>
          </a:p>
        </p:txBody>
      </p:sp>
    </p:spTree>
    <p:extLst>
      <p:ext uri="{BB962C8B-B14F-4D97-AF65-F5344CB8AC3E}">
        <p14:creationId xmlns:p14="http://schemas.microsoft.com/office/powerpoint/2010/main" val="13499918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7A0238C-8A78-DCE0-1E58-EB0C30EC7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7379" y="411122"/>
            <a:ext cx="10521631" cy="792068"/>
          </a:xfrm>
        </p:spPr>
        <p:txBody>
          <a:bodyPr/>
          <a:lstStyle/>
          <a:p>
            <a:r>
              <a:rPr lang="en-US" dirty="0">
                <a:latin typeface="Avenir Book" panose="02000503020000020003"/>
              </a:rPr>
              <a:t>Solar energy working principle</a:t>
            </a:r>
            <a:endParaRPr lang="de-DE" sz="3600" dirty="0">
              <a:latin typeface="Avenir Book" panose="02000503020000020003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584E47-DB2E-92B5-FD92-089ECB2B1CB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7</a:t>
            </a:fld>
            <a:endParaRPr lang="e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BF9C1B2-BF0F-10B7-F230-B7DC32411D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3828" y="222205"/>
            <a:ext cx="4610100" cy="325780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D80246E-DD32-05BC-7523-7F1B2DE79A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7004" y="3414613"/>
            <a:ext cx="5493648" cy="344338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BB70C7F-5203-98F3-07EB-7C1E781E031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99" t="1406" r="16356" b="1462"/>
          <a:stretch/>
        </p:blipFill>
        <p:spPr bwMode="auto">
          <a:xfrm>
            <a:off x="173369" y="1413280"/>
            <a:ext cx="3804698" cy="49589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811804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7A0238C-8A78-DCE0-1E58-EB0C30EC7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7379" y="411122"/>
            <a:ext cx="10521631" cy="792068"/>
          </a:xfrm>
        </p:spPr>
        <p:txBody>
          <a:bodyPr/>
          <a:lstStyle/>
          <a:p>
            <a:r>
              <a:rPr lang="en-US" dirty="0">
                <a:latin typeface="Avenir Book" panose="02000503020000020003"/>
              </a:rPr>
              <a:t>Types of solar panels</a:t>
            </a:r>
            <a:endParaRPr lang="de-DE" sz="3600" dirty="0">
              <a:latin typeface="Avenir Book" panose="02000503020000020003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584E47-DB2E-92B5-FD92-089ECB2B1CB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8</a:t>
            </a:fld>
            <a:endParaRPr lang="en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542101A-FA69-251C-F043-286797F2AD6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56" b="4951"/>
          <a:stretch/>
        </p:blipFill>
        <p:spPr>
          <a:xfrm>
            <a:off x="2933700" y="1091171"/>
            <a:ext cx="6858000" cy="566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5022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584E47-DB2E-92B5-FD92-089ECB2B1CB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9</a:t>
            </a:fld>
            <a:endParaRPr lang="en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C7C36B9-E086-5EE7-8C7D-CA6DBA4D0E69}"/>
              </a:ext>
            </a:extLst>
          </p:cNvPr>
          <p:cNvSpPr/>
          <p:nvPr/>
        </p:nvSpPr>
        <p:spPr>
          <a:xfrm>
            <a:off x="845344" y="1132122"/>
            <a:ext cx="10501312" cy="141446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Introduction of</a:t>
            </a:r>
            <a:br>
              <a:rPr lang="en-US" sz="4000" dirty="0"/>
            </a:br>
            <a:r>
              <a:rPr lang="en-US" sz="4000" dirty="0"/>
              <a:t>solar radiation and related parameters</a:t>
            </a:r>
            <a:endParaRPr lang="de-DE" sz="4800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94B6F72-B402-BA13-B300-C2BDBDC834EB}"/>
              </a:ext>
            </a:extLst>
          </p:cNvPr>
          <p:cNvSpPr/>
          <p:nvPr/>
        </p:nvSpPr>
        <p:spPr>
          <a:xfrm>
            <a:off x="845344" y="2896953"/>
            <a:ext cx="10501312" cy="141446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4000" dirty="0"/>
              <a:t>Discuss variations in solar radiation due to season and Time of Day </a:t>
            </a:r>
            <a:endParaRPr lang="de-DE" sz="4000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6FCF1E56-9D5E-2673-1C18-5FDC674BD16E}"/>
              </a:ext>
            </a:extLst>
          </p:cNvPr>
          <p:cNvSpPr/>
          <p:nvPr/>
        </p:nvSpPr>
        <p:spPr>
          <a:xfrm>
            <a:off x="845344" y="4661784"/>
            <a:ext cx="10501312" cy="141446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4000" dirty="0"/>
              <a:t>Describe how solar radiation is measured</a:t>
            </a:r>
            <a:endParaRPr lang="de-DE" sz="4000" dirty="0"/>
          </a:p>
        </p:txBody>
      </p:sp>
    </p:spTree>
    <p:extLst>
      <p:ext uri="{BB962C8B-B14F-4D97-AF65-F5344CB8AC3E}">
        <p14:creationId xmlns:p14="http://schemas.microsoft.com/office/powerpoint/2010/main" val="3176815564"/>
      </p:ext>
    </p:extLst>
  </p:cSld>
  <p:clrMapOvr>
    <a:masterClrMapping/>
  </p:clrMapOvr>
</p:sld>
</file>

<file path=ppt/theme/theme1.xml><?xml version="1.0" encoding="utf-8"?>
<a:theme xmlns:a="http://schemas.openxmlformats.org/drawingml/2006/main" name="PRG traning">
  <a:themeElements>
    <a:clrScheme name="Custom 3">
      <a:dk1>
        <a:srgbClr val="1A2E28"/>
      </a:dk1>
      <a:lt1>
        <a:srgbClr val="FFFFFF"/>
      </a:lt1>
      <a:dk2>
        <a:srgbClr val="616361"/>
      </a:dk2>
      <a:lt2>
        <a:srgbClr val="EAEAEA"/>
      </a:lt2>
      <a:accent1>
        <a:srgbClr val="C00000"/>
      </a:accent1>
      <a:accent2>
        <a:srgbClr val="009ECB"/>
      </a:accent2>
      <a:accent3>
        <a:srgbClr val="FFCA00"/>
      </a:accent3>
      <a:accent4>
        <a:srgbClr val="99B0BA"/>
      </a:accent4>
      <a:accent5>
        <a:srgbClr val="5B609D"/>
      </a:accent5>
      <a:accent6>
        <a:srgbClr val="D0ADBB"/>
      </a:accent6>
      <a:hlink>
        <a:srgbClr val="137674"/>
      </a:hlink>
      <a:folHlink>
        <a:srgbClr val="57E3E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e theme" id="{58C296C9-93DC-C148-B51B-E7088993A0FD}" vid="{E85FB0E1-B387-E34A-A526-DA4D40BFA7CC}"/>
    </a:ext>
  </a:extLst>
</a:theme>
</file>

<file path=ppt/theme/theme2.xml><?xml version="1.0" encoding="utf-8"?>
<a:theme xmlns:a="http://schemas.openxmlformats.org/drawingml/2006/main" name="Master English">
  <a:themeElements>
    <a:clrScheme name="Benutzerdefiniert 47">
      <a:dk1>
        <a:sysClr val="windowText" lastClr="000000"/>
      </a:dk1>
      <a:lt1>
        <a:sysClr val="window" lastClr="FFFFFF"/>
      </a:lt1>
      <a:dk2>
        <a:srgbClr val="6F6F6F"/>
      </a:dk2>
      <a:lt2>
        <a:srgbClr val="E6E6E6"/>
      </a:lt2>
      <a:accent1>
        <a:srgbClr val="C80F0F"/>
      </a:accent1>
      <a:accent2>
        <a:srgbClr val="89AE10"/>
      </a:accent2>
      <a:accent3>
        <a:srgbClr val="FDC400"/>
      </a:accent3>
      <a:accent4>
        <a:srgbClr val="F8E946"/>
      </a:accent4>
      <a:accent5>
        <a:srgbClr val="0077B2"/>
      </a:accent5>
      <a:accent6>
        <a:srgbClr val="AAAAAA"/>
      </a:accent6>
      <a:hlink>
        <a:srgbClr val="C80F0F"/>
      </a:hlink>
      <a:folHlink>
        <a:srgbClr val="C80F0F"/>
      </a:folHlink>
    </a:clrScheme>
    <a:fontScheme name="Benutzerdefiniert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defRPr sz="12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2019 giz_Standard_PPT_Mastervorlagen_en  -  Read-Only" id="{24A46950-2CFF-44A1-864A-3342150CE370}" vid="{C3ABC0C1-9431-41E1-9163-B45A3B1C95A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b16e606-b534-4731-97fc-80d7caba92cb" xsi:nil="true"/>
    <lcf76f155ced4ddcb4097134ff3c332f xmlns="69c60461-25ce-4eb9-9cab-7f7092488520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EF06B06D17ADD45BC48B4C0B7D76816" ma:contentTypeVersion="16" ma:contentTypeDescription="Create a new document." ma:contentTypeScope="" ma:versionID="4354b8776faee5db26afba416f330bed">
  <xsd:schema xmlns:xsd="http://www.w3.org/2001/XMLSchema" xmlns:xs="http://www.w3.org/2001/XMLSchema" xmlns:p="http://schemas.microsoft.com/office/2006/metadata/properties" xmlns:ns2="69c60461-25ce-4eb9-9cab-7f7092488520" xmlns:ns3="6b16e606-b534-4731-97fc-80d7caba92cb" targetNamespace="http://schemas.microsoft.com/office/2006/metadata/properties" ma:root="true" ma:fieldsID="bf9d95a2cc6e85c8272e7978ec21b80c" ns2:_="" ns3:_="">
    <xsd:import namespace="69c60461-25ce-4eb9-9cab-7f7092488520"/>
    <xsd:import namespace="6b16e606-b534-4731-97fc-80d7caba92c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c60461-25ce-4eb9-9cab-7f70924885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1a885938-e8b6-4ee9-9e6f-98c32c3fb0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16e606-b534-4731-97fc-80d7caba92cb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9f1b01a-df8a-4f59-9455-ecc5efea3a40}" ma:internalName="TaxCatchAll" ma:showField="CatchAllData" ma:web="6b16e606-b534-4731-97fc-80d7caba92c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39B7D24-E3EB-4B70-B1A1-04A723242941}">
  <ds:schemaRefs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http://purl.org/dc/dcmitype/"/>
    <ds:schemaRef ds:uri="69c60461-25ce-4eb9-9cab-7f7092488520"/>
    <ds:schemaRef ds:uri="6b16e606-b534-4731-97fc-80d7caba92cb"/>
    <ds:schemaRef ds:uri="http://purl.org/dc/terms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F3900965-059E-4B35-A03C-BDB24B05550B}">
  <ds:schemaRefs>
    <ds:schemaRef ds:uri="69c60461-25ce-4eb9-9cab-7f7092488520"/>
    <ds:schemaRef ds:uri="6b16e606-b534-4731-97fc-80d7caba92cb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7E973405-03CB-4B9C-B63E-F078349BFF6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INTee theme</Template>
  <TotalTime>37</TotalTime>
  <Words>420</Words>
  <Application>Microsoft Macintosh PowerPoint</Application>
  <PresentationFormat>Widescreen</PresentationFormat>
  <Paragraphs>154</Paragraphs>
  <Slides>36</Slides>
  <Notes>36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36</vt:i4>
      </vt:variant>
    </vt:vector>
  </HeadingPairs>
  <TitlesOfParts>
    <vt:vector size="47" baseType="lpstr">
      <vt:lpstr>Arial</vt:lpstr>
      <vt:lpstr>Arial Nova</vt:lpstr>
      <vt:lpstr>Avenir</vt:lpstr>
      <vt:lpstr>Avenir Book</vt:lpstr>
      <vt:lpstr>Avenir Book </vt:lpstr>
      <vt:lpstr>Calibri</vt:lpstr>
      <vt:lpstr>Preeti</vt:lpstr>
      <vt:lpstr>Symbol</vt:lpstr>
      <vt:lpstr>Wingdings</vt:lpstr>
      <vt:lpstr>PRG traning</vt:lpstr>
      <vt:lpstr>Master English</vt:lpstr>
      <vt:lpstr>PowerPoint Presentation</vt:lpstr>
      <vt:lpstr>PowerPoint Presentation</vt:lpstr>
      <vt:lpstr>Forms of energy</vt:lpstr>
      <vt:lpstr>Energy transformations</vt:lpstr>
      <vt:lpstr>Energy generation-Transmission-Distribution</vt:lpstr>
      <vt:lpstr>Solar energy conversion</vt:lpstr>
      <vt:lpstr>Solar energy working principle</vt:lpstr>
      <vt:lpstr>Types of solar panels</vt:lpstr>
      <vt:lpstr>PowerPoint Presentation</vt:lpstr>
      <vt:lpstr>Solar radiation</vt:lpstr>
      <vt:lpstr>Solar radiation contd.</vt:lpstr>
      <vt:lpstr>Sun’s path diagram</vt:lpstr>
      <vt:lpstr>Sun’s path at Northern and Southern Hemisphere</vt:lpstr>
      <vt:lpstr>Solar radiation measurement equipment: Pyranometer</vt:lpstr>
      <vt:lpstr>Solar radiation measurement equipment</vt:lpstr>
      <vt:lpstr>Installed solar radiation equipment</vt:lpstr>
      <vt:lpstr>PowerPoint Presentation</vt:lpstr>
      <vt:lpstr>Components of solar PV systems &amp; their types</vt:lpstr>
      <vt:lpstr>Components of solar PV system-Solar PV module</vt:lpstr>
      <vt:lpstr>Components of solar PV system-Solar PV module</vt:lpstr>
      <vt:lpstr>IV curve</vt:lpstr>
      <vt:lpstr>Components of solar PV system-Charge controller</vt:lpstr>
      <vt:lpstr>Components of solar PV system-Inverter</vt:lpstr>
      <vt:lpstr>Components of solar PV system-battery</vt:lpstr>
      <vt:lpstr>Components of solar PV system-battery</vt:lpstr>
      <vt:lpstr>Components of solar PV system-Surface pump</vt:lpstr>
      <vt:lpstr>Components of solar PV system-Submersible pump</vt:lpstr>
      <vt:lpstr>Components of solar PV system-Pump controller</vt:lpstr>
      <vt:lpstr>Components of solar PV system-Mounting structure</vt:lpstr>
      <vt:lpstr>Components of solar PV system-Protection devices</vt:lpstr>
      <vt:lpstr>Components of solar PV system-Protection devices</vt:lpstr>
      <vt:lpstr>Solar PV system configuration</vt:lpstr>
      <vt:lpstr>PowerPoint Presentation</vt:lpstr>
      <vt:lpstr>Solar PV applications</vt:lpstr>
      <vt:lpstr>Solar PV Applications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Rohini Khyen</dc:creator>
  <cp:lastModifiedBy>Sadiksha Neupane</cp:lastModifiedBy>
  <cp:revision>199</cp:revision>
  <cp:lastPrinted>2024-10-17T03:56:47Z</cp:lastPrinted>
  <dcterms:created xsi:type="dcterms:W3CDTF">2020-12-09T09:46:02Z</dcterms:created>
  <dcterms:modified xsi:type="dcterms:W3CDTF">2024-10-18T07:18:32Z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0x0101009EF06B06D17ADD45BC48B4C0B7D76816</vt:lpwstr>
  </property>
  <property fmtid="{D5CDD505-2E9C-101B-9397-08002B2CF9AE}" pid="3" name="MediaServiceImageTags">
    <vt:lpwstr/>
  </property>
</Properties>
</file>